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7"/>
  </p:notesMasterIdLst>
  <p:handoutMasterIdLst>
    <p:handoutMasterId r:id="rId88"/>
  </p:handoutMasterIdLst>
  <p:sldIdLst>
    <p:sldId id="265" r:id="rId5"/>
    <p:sldId id="347" r:id="rId6"/>
    <p:sldId id="266" r:id="rId7"/>
    <p:sldId id="346" r:id="rId8"/>
    <p:sldId id="319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8" r:id="rId57"/>
    <p:sldId id="315" r:id="rId58"/>
    <p:sldId id="316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17" r:id="rId70"/>
    <p:sldId id="330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1" r:id="rId82"/>
    <p:sldId id="332" r:id="rId83"/>
    <p:sldId id="333" r:id="rId84"/>
    <p:sldId id="334" r:id="rId85"/>
    <p:sldId id="335" r:id="rId86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72" d="100"/>
          <a:sy n="72" d="100"/>
        </p:scale>
        <p:origin x="660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75" d="100"/>
          <a:sy n="75" d="100"/>
        </p:scale>
        <p:origin x="3342" y="7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vis vasquez" userId="e28bb2397779d230" providerId="LiveId" clId="{4448ABDF-27EB-4615-BFD9-D8D092E98D52}"/>
    <pc:docChg chg="undo custSel addSld delSld modSld sldOrd">
      <pc:chgData name="elvis vasquez" userId="e28bb2397779d230" providerId="LiveId" clId="{4448ABDF-27EB-4615-BFD9-D8D092E98D52}" dt="2021-11-18T17:48:57.905" v="736"/>
      <pc:docMkLst>
        <pc:docMk/>
      </pc:docMkLst>
      <pc:sldChg chg="addSp delSp modSp mod">
        <pc:chgData name="elvis vasquez" userId="e28bb2397779d230" providerId="LiveId" clId="{4448ABDF-27EB-4615-BFD9-D8D092E98D52}" dt="2021-11-18T14:40:37.340" v="572" actId="478"/>
        <pc:sldMkLst>
          <pc:docMk/>
          <pc:sldMk cId="3650340329" sldId="264"/>
        </pc:sldMkLst>
        <pc:spChg chg="add del mod">
          <ac:chgData name="elvis vasquez" userId="e28bb2397779d230" providerId="LiveId" clId="{4448ABDF-27EB-4615-BFD9-D8D092E98D52}" dt="2021-11-18T14:40:37.340" v="572" actId="478"/>
          <ac:spMkLst>
            <pc:docMk/>
            <pc:sldMk cId="3650340329" sldId="264"/>
            <ac:spMk id="2" creationId="{07C0B5FE-F38D-449F-BE8D-B56E8A3DBEF7}"/>
          </ac:spMkLst>
        </pc:spChg>
      </pc:sldChg>
      <pc:sldChg chg="modSp modAnim">
        <pc:chgData name="elvis vasquez" userId="e28bb2397779d230" providerId="LiveId" clId="{4448ABDF-27EB-4615-BFD9-D8D092E98D52}" dt="2021-11-18T15:44:09.605" v="591" actId="20577"/>
        <pc:sldMkLst>
          <pc:docMk/>
          <pc:sldMk cId="1453162023" sldId="266"/>
        </pc:sldMkLst>
        <pc:graphicFrameChg chg="mod">
          <ac:chgData name="elvis vasquez" userId="e28bb2397779d230" providerId="LiveId" clId="{4448ABDF-27EB-4615-BFD9-D8D092E98D52}" dt="2021-11-18T15:44:09.605" v="591" actId="20577"/>
          <ac:graphicFrameMkLst>
            <pc:docMk/>
            <pc:sldMk cId="1453162023" sldId="266"/>
            <ac:graphicFrameMk id="6" creationId="{9B794829-A0C5-4FB1-918F-B10F2C21C7F4}"/>
          </ac:graphicFrameMkLst>
        </pc:graphicFrameChg>
      </pc:sldChg>
      <pc:sldChg chg="addSp modSp mod">
        <pc:chgData name="elvis vasquez" userId="e28bb2397779d230" providerId="LiveId" clId="{4448ABDF-27EB-4615-BFD9-D8D092E98D52}" dt="2021-11-17T20:47:50.814" v="211"/>
        <pc:sldMkLst>
          <pc:docMk/>
          <pc:sldMk cId="1240264996" sldId="267"/>
        </pc:sldMkLst>
        <pc:graphicFrameChg chg="add mod modGraphic">
          <ac:chgData name="elvis vasquez" userId="e28bb2397779d230" providerId="LiveId" clId="{4448ABDF-27EB-4615-BFD9-D8D092E98D52}" dt="2021-11-17T20:47:50.814" v="211"/>
          <ac:graphicFrameMkLst>
            <pc:docMk/>
            <pc:sldMk cId="1240264996" sldId="267"/>
            <ac:graphicFrameMk id="3" creationId="{8BC00F16-40C6-4FF0-8495-6D66D1B1F6B2}"/>
          </ac:graphicFrameMkLst>
        </pc:graphicFrameChg>
      </pc:sldChg>
      <pc:sldChg chg="addSp modSp">
        <pc:chgData name="elvis vasquez" userId="e28bb2397779d230" providerId="LiveId" clId="{4448ABDF-27EB-4615-BFD9-D8D092E98D52}" dt="2021-11-17T20:47:55.531" v="212"/>
        <pc:sldMkLst>
          <pc:docMk/>
          <pc:sldMk cId="2134696551" sldId="268"/>
        </pc:sldMkLst>
        <pc:graphicFrameChg chg="add mod">
          <ac:chgData name="elvis vasquez" userId="e28bb2397779d230" providerId="LiveId" clId="{4448ABDF-27EB-4615-BFD9-D8D092E98D52}" dt="2021-11-17T20:47:55.531" v="212"/>
          <ac:graphicFrameMkLst>
            <pc:docMk/>
            <pc:sldMk cId="2134696551" sldId="268"/>
            <ac:graphicFrameMk id="8" creationId="{8FCE8D7A-9D34-44CB-AD98-FD2FDC658170}"/>
          </ac:graphicFrameMkLst>
        </pc:graphicFrameChg>
      </pc:sldChg>
      <pc:sldChg chg="addSp modSp">
        <pc:chgData name="elvis vasquez" userId="e28bb2397779d230" providerId="LiveId" clId="{4448ABDF-27EB-4615-BFD9-D8D092E98D52}" dt="2021-11-17T20:47:56.928" v="213"/>
        <pc:sldMkLst>
          <pc:docMk/>
          <pc:sldMk cId="3297469169" sldId="269"/>
        </pc:sldMkLst>
        <pc:graphicFrameChg chg="add mod">
          <ac:chgData name="elvis vasquez" userId="e28bb2397779d230" providerId="LiveId" clId="{4448ABDF-27EB-4615-BFD9-D8D092E98D52}" dt="2021-11-17T20:47:56.928" v="213"/>
          <ac:graphicFrameMkLst>
            <pc:docMk/>
            <pc:sldMk cId="3297469169" sldId="269"/>
            <ac:graphicFrameMk id="8" creationId="{7AAB4757-8408-4622-952E-E6A31BBBFE07}"/>
          </ac:graphicFrameMkLst>
        </pc:graphicFrameChg>
      </pc:sldChg>
      <pc:sldChg chg="addSp modSp">
        <pc:chgData name="elvis vasquez" userId="e28bb2397779d230" providerId="LiveId" clId="{4448ABDF-27EB-4615-BFD9-D8D092E98D52}" dt="2021-11-17T20:47:58.733" v="214"/>
        <pc:sldMkLst>
          <pc:docMk/>
          <pc:sldMk cId="3819754646" sldId="270"/>
        </pc:sldMkLst>
        <pc:graphicFrameChg chg="add mod">
          <ac:chgData name="elvis vasquez" userId="e28bb2397779d230" providerId="LiveId" clId="{4448ABDF-27EB-4615-BFD9-D8D092E98D52}" dt="2021-11-17T20:47:58.733" v="214"/>
          <ac:graphicFrameMkLst>
            <pc:docMk/>
            <pc:sldMk cId="3819754646" sldId="270"/>
            <ac:graphicFrameMk id="8" creationId="{67699157-9D72-4DA3-9F7B-453FDECBD99C}"/>
          </ac:graphicFrameMkLst>
        </pc:graphicFrameChg>
      </pc:sldChg>
      <pc:sldChg chg="addSp modSp">
        <pc:chgData name="elvis vasquez" userId="e28bb2397779d230" providerId="LiveId" clId="{4448ABDF-27EB-4615-BFD9-D8D092E98D52}" dt="2021-11-17T20:47:59.526" v="215"/>
        <pc:sldMkLst>
          <pc:docMk/>
          <pc:sldMk cId="32797014" sldId="271"/>
        </pc:sldMkLst>
        <pc:graphicFrameChg chg="add mod">
          <ac:chgData name="elvis vasquez" userId="e28bb2397779d230" providerId="LiveId" clId="{4448ABDF-27EB-4615-BFD9-D8D092E98D52}" dt="2021-11-17T20:47:59.526" v="215"/>
          <ac:graphicFrameMkLst>
            <pc:docMk/>
            <pc:sldMk cId="32797014" sldId="271"/>
            <ac:graphicFrameMk id="8" creationId="{F990DE24-F8B2-4D4F-9C7A-B7408C0BEAF6}"/>
          </ac:graphicFrameMkLst>
        </pc:graphicFrameChg>
      </pc:sldChg>
      <pc:sldChg chg="addSp modSp">
        <pc:chgData name="elvis vasquez" userId="e28bb2397779d230" providerId="LiveId" clId="{4448ABDF-27EB-4615-BFD9-D8D092E98D52}" dt="2021-11-17T20:48:00.724" v="216"/>
        <pc:sldMkLst>
          <pc:docMk/>
          <pc:sldMk cId="178556249" sldId="272"/>
        </pc:sldMkLst>
        <pc:graphicFrameChg chg="add mod">
          <ac:chgData name="elvis vasquez" userId="e28bb2397779d230" providerId="LiveId" clId="{4448ABDF-27EB-4615-BFD9-D8D092E98D52}" dt="2021-11-17T20:48:00.724" v="216"/>
          <ac:graphicFrameMkLst>
            <pc:docMk/>
            <pc:sldMk cId="178556249" sldId="272"/>
            <ac:graphicFrameMk id="8" creationId="{6625B47C-4643-4D3E-AEAE-56DB8CC38D6F}"/>
          </ac:graphicFrameMkLst>
        </pc:graphicFrameChg>
      </pc:sldChg>
      <pc:sldChg chg="addSp modSp">
        <pc:chgData name="elvis vasquez" userId="e28bb2397779d230" providerId="LiveId" clId="{4448ABDF-27EB-4615-BFD9-D8D092E98D52}" dt="2021-11-17T20:48:01.570" v="217"/>
        <pc:sldMkLst>
          <pc:docMk/>
          <pc:sldMk cId="4068353007" sldId="273"/>
        </pc:sldMkLst>
        <pc:graphicFrameChg chg="add mod">
          <ac:chgData name="elvis vasquez" userId="e28bb2397779d230" providerId="LiveId" clId="{4448ABDF-27EB-4615-BFD9-D8D092E98D52}" dt="2021-11-17T20:48:01.570" v="217"/>
          <ac:graphicFrameMkLst>
            <pc:docMk/>
            <pc:sldMk cId="4068353007" sldId="273"/>
            <ac:graphicFrameMk id="8" creationId="{78BC774F-AA5F-4A65-9499-F8DFE34AFAE2}"/>
          </ac:graphicFrameMkLst>
        </pc:graphicFrameChg>
      </pc:sldChg>
      <pc:sldChg chg="addSp modSp">
        <pc:chgData name="elvis vasquez" userId="e28bb2397779d230" providerId="LiveId" clId="{4448ABDF-27EB-4615-BFD9-D8D092E98D52}" dt="2021-11-17T20:48:03.291" v="218"/>
        <pc:sldMkLst>
          <pc:docMk/>
          <pc:sldMk cId="981642660" sldId="274"/>
        </pc:sldMkLst>
        <pc:graphicFrameChg chg="add mod">
          <ac:chgData name="elvis vasquez" userId="e28bb2397779d230" providerId="LiveId" clId="{4448ABDF-27EB-4615-BFD9-D8D092E98D52}" dt="2021-11-17T20:48:03.291" v="218"/>
          <ac:graphicFrameMkLst>
            <pc:docMk/>
            <pc:sldMk cId="981642660" sldId="274"/>
            <ac:graphicFrameMk id="8" creationId="{6B2FE3C4-8370-4721-A8AD-ED9FB825D0B1}"/>
          </ac:graphicFrameMkLst>
        </pc:graphicFrameChg>
      </pc:sldChg>
      <pc:sldChg chg="addSp modSp">
        <pc:chgData name="elvis vasquez" userId="e28bb2397779d230" providerId="LiveId" clId="{4448ABDF-27EB-4615-BFD9-D8D092E98D52}" dt="2021-11-17T20:48:04.419" v="219"/>
        <pc:sldMkLst>
          <pc:docMk/>
          <pc:sldMk cId="1750953508" sldId="275"/>
        </pc:sldMkLst>
        <pc:graphicFrameChg chg="add mod">
          <ac:chgData name="elvis vasquez" userId="e28bb2397779d230" providerId="LiveId" clId="{4448ABDF-27EB-4615-BFD9-D8D092E98D52}" dt="2021-11-17T20:48:04.419" v="219"/>
          <ac:graphicFrameMkLst>
            <pc:docMk/>
            <pc:sldMk cId="1750953508" sldId="275"/>
            <ac:graphicFrameMk id="8" creationId="{C423065E-5267-46A4-8F03-9CE4C98C7941}"/>
          </ac:graphicFrameMkLst>
        </pc:graphicFrameChg>
      </pc:sldChg>
      <pc:sldChg chg="addSp modSp">
        <pc:chgData name="elvis vasquez" userId="e28bb2397779d230" providerId="LiveId" clId="{4448ABDF-27EB-4615-BFD9-D8D092E98D52}" dt="2021-11-17T20:48:05.579" v="220"/>
        <pc:sldMkLst>
          <pc:docMk/>
          <pc:sldMk cId="2598518935" sldId="277"/>
        </pc:sldMkLst>
        <pc:graphicFrameChg chg="add mod">
          <ac:chgData name="elvis vasquez" userId="e28bb2397779d230" providerId="LiveId" clId="{4448ABDF-27EB-4615-BFD9-D8D092E98D52}" dt="2021-11-17T20:48:05.579" v="220"/>
          <ac:graphicFrameMkLst>
            <pc:docMk/>
            <pc:sldMk cId="2598518935" sldId="277"/>
            <ac:graphicFrameMk id="8" creationId="{E6435485-B446-4319-9D55-D3E94531E32B}"/>
          </ac:graphicFrameMkLst>
        </pc:graphicFrameChg>
      </pc:sldChg>
      <pc:sldChg chg="addSp modSp">
        <pc:chgData name="elvis vasquez" userId="e28bb2397779d230" providerId="LiveId" clId="{4448ABDF-27EB-4615-BFD9-D8D092E98D52}" dt="2021-11-17T20:48:07.318" v="221"/>
        <pc:sldMkLst>
          <pc:docMk/>
          <pc:sldMk cId="257023814" sldId="278"/>
        </pc:sldMkLst>
        <pc:graphicFrameChg chg="add mod">
          <ac:chgData name="elvis vasquez" userId="e28bb2397779d230" providerId="LiveId" clId="{4448ABDF-27EB-4615-BFD9-D8D092E98D52}" dt="2021-11-17T20:48:07.318" v="221"/>
          <ac:graphicFrameMkLst>
            <pc:docMk/>
            <pc:sldMk cId="257023814" sldId="278"/>
            <ac:graphicFrameMk id="9" creationId="{DA7F43AC-0E7E-4C40-8AC9-252ABA8898F7}"/>
          </ac:graphicFrameMkLst>
        </pc:graphicFrameChg>
      </pc:sldChg>
      <pc:sldChg chg="addSp modSp">
        <pc:chgData name="elvis vasquez" userId="e28bb2397779d230" providerId="LiveId" clId="{4448ABDF-27EB-4615-BFD9-D8D092E98D52}" dt="2021-11-17T20:48:08.253" v="222"/>
        <pc:sldMkLst>
          <pc:docMk/>
          <pc:sldMk cId="4228405048" sldId="279"/>
        </pc:sldMkLst>
        <pc:graphicFrameChg chg="add mod">
          <ac:chgData name="elvis vasquez" userId="e28bb2397779d230" providerId="LiveId" clId="{4448ABDF-27EB-4615-BFD9-D8D092E98D52}" dt="2021-11-17T20:48:08.253" v="222"/>
          <ac:graphicFrameMkLst>
            <pc:docMk/>
            <pc:sldMk cId="4228405048" sldId="279"/>
            <ac:graphicFrameMk id="8" creationId="{4082B559-DFB6-4AB2-8D1A-B1F95F1BBDC0}"/>
          </ac:graphicFrameMkLst>
        </pc:graphicFrameChg>
      </pc:sldChg>
      <pc:sldChg chg="addSp modSp">
        <pc:chgData name="elvis vasquez" userId="e28bb2397779d230" providerId="LiveId" clId="{4448ABDF-27EB-4615-BFD9-D8D092E98D52}" dt="2021-11-17T20:48:10.044" v="223"/>
        <pc:sldMkLst>
          <pc:docMk/>
          <pc:sldMk cId="4119202964" sldId="280"/>
        </pc:sldMkLst>
        <pc:graphicFrameChg chg="add mod">
          <ac:chgData name="elvis vasquez" userId="e28bb2397779d230" providerId="LiveId" clId="{4448ABDF-27EB-4615-BFD9-D8D092E98D52}" dt="2021-11-17T20:48:10.044" v="223"/>
          <ac:graphicFrameMkLst>
            <pc:docMk/>
            <pc:sldMk cId="4119202964" sldId="280"/>
            <ac:graphicFrameMk id="8" creationId="{8A0DEE03-4003-4727-A788-60067699F9CD}"/>
          </ac:graphicFrameMkLst>
        </pc:graphicFrameChg>
      </pc:sldChg>
      <pc:sldChg chg="addSp modSp">
        <pc:chgData name="elvis vasquez" userId="e28bb2397779d230" providerId="LiveId" clId="{4448ABDF-27EB-4615-BFD9-D8D092E98D52}" dt="2021-11-17T20:48:11.468" v="224"/>
        <pc:sldMkLst>
          <pc:docMk/>
          <pc:sldMk cId="1236453773" sldId="281"/>
        </pc:sldMkLst>
        <pc:graphicFrameChg chg="add mod">
          <ac:chgData name="elvis vasquez" userId="e28bb2397779d230" providerId="LiveId" clId="{4448ABDF-27EB-4615-BFD9-D8D092E98D52}" dt="2021-11-17T20:48:11.468" v="224"/>
          <ac:graphicFrameMkLst>
            <pc:docMk/>
            <pc:sldMk cId="1236453773" sldId="281"/>
            <ac:graphicFrameMk id="8" creationId="{BE536477-03E7-4D4C-9943-8D6BFA062E2B}"/>
          </ac:graphicFrameMkLst>
        </pc:graphicFrameChg>
      </pc:sldChg>
      <pc:sldChg chg="addSp modSp">
        <pc:chgData name="elvis vasquez" userId="e28bb2397779d230" providerId="LiveId" clId="{4448ABDF-27EB-4615-BFD9-D8D092E98D52}" dt="2021-11-17T20:48:12.336" v="225"/>
        <pc:sldMkLst>
          <pc:docMk/>
          <pc:sldMk cId="258627096" sldId="282"/>
        </pc:sldMkLst>
        <pc:graphicFrameChg chg="add mod">
          <ac:chgData name="elvis vasquez" userId="e28bb2397779d230" providerId="LiveId" clId="{4448ABDF-27EB-4615-BFD9-D8D092E98D52}" dt="2021-11-17T20:48:12.336" v="225"/>
          <ac:graphicFrameMkLst>
            <pc:docMk/>
            <pc:sldMk cId="258627096" sldId="282"/>
            <ac:graphicFrameMk id="8" creationId="{201F00F8-6381-4AC7-BE49-14E4B525417D}"/>
          </ac:graphicFrameMkLst>
        </pc:graphicFrameChg>
      </pc:sldChg>
      <pc:sldChg chg="addSp modSp">
        <pc:chgData name="elvis vasquez" userId="e28bb2397779d230" providerId="LiveId" clId="{4448ABDF-27EB-4615-BFD9-D8D092E98D52}" dt="2021-11-17T20:48:13.275" v="226"/>
        <pc:sldMkLst>
          <pc:docMk/>
          <pc:sldMk cId="2955089383" sldId="283"/>
        </pc:sldMkLst>
        <pc:graphicFrameChg chg="add mod">
          <ac:chgData name="elvis vasquez" userId="e28bb2397779d230" providerId="LiveId" clId="{4448ABDF-27EB-4615-BFD9-D8D092E98D52}" dt="2021-11-17T20:48:13.275" v="226"/>
          <ac:graphicFrameMkLst>
            <pc:docMk/>
            <pc:sldMk cId="2955089383" sldId="283"/>
            <ac:graphicFrameMk id="8" creationId="{4D0D4EF6-08A9-4E78-AD83-41D84256CACA}"/>
          </ac:graphicFrameMkLst>
        </pc:graphicFrameChg>
      </pc:sldChg>
      <pc:sldChg chg="addSp modSp">
        <pc:chgData name="elvis vasquez" userId="e28bb2397779d230" providerId="LiveId" clId="{4448ABDF-27EB-4615-BFD9-D8D092E98D52}" dt="2021-11-17T20:48:14.509" v="227"/>
        <pc:sldMkLst>
          <pc:docMk/>
          <pc:sldMk cId="3144807566" sldId="284"/>
        </pc:sldMkLst>
        <pc:graphicFrameChg chg="add mod">
          <ac:chgData name="elvis vasquez" userId="e28bb2397779d230" providerId="LiveId" clId="{4448ABDF-27EB-4615-BFD9-D8D092E98D52}" dt="2021-11-17T20:48:14.509" v="227"/>
          <ac:graphicFrameMkLst>
            <pc:docMk/>
            <pc:sldMk cId="3144807566" sldId="284"/>
            <ac:graphicFrameMk id="8" creationId="{5666F7D6-A806-4B87-9952-B8FB491FD256}"/>
          </ac:graphicFrameMkLst>
        </pc:graphicFrameChg>
      </pc:sldChg>
      <pc:sldChg chg="addSp modSp">
        <pc:chgData name="elvis vasquez" userId="e28bb2397779d230" providerId="LiveId" clId="{4448ABDF-27EB-4615-BFD9-D8D092E98D52}" dt="2021-11-17T20:48:15.382" v="228"/>
        <pc:sldMkLst>
          <pc:docMk/>
          <pc:sldMk cId="2435476473" sldId="285"/>
        </pc:sldMkLst>
        <pc:graphicFrameChg chg="add mod">
          <ac:chgData name="elvis vasquez" userId="e28bb2397779d230" providerId="LiveId" clId="{4448ABDF-27EB-4615-BFD9-D8D092E98D52}" dt="2021-11-17T20:48:15.382" v="228"/>
          <ac:graphicFrameMkLst>
            <pc:docMk/>
            <pc:sldMk cId="2435476473" sldId="285"/>
            <ac:graphicFrameMk id="8" creationId="{5F2742F6-4017-40FA-A6C9-381FF916B3C2}"/>
          </ac:graphicFrameMkLst>
        </pc:graphicFrameChg>
      </pc:sldChg>
      <pc:sldChg chg="addSp modSp">
        <pc:chgData name="elvis vasquez" userId="e28bb2397779d230" providerId="LiveId" clId="{4448ABDF-27EB-4615-BFD9-D8D092E98D52}" dt="2021-11-17T20:48:17.939" v="229"/>
        <pc:sldMkLst>
          <pc:docMk/>
          <pc:sldMk cId="409638682" sldId="286"/>
        </pc:sldMkLst>
        <pc:graphicFrameChg chg="add mod">
          <ac:chgData name="elvis vasquez" userId="e28bb2397779d230" providerId="LiveId" clId="{4448ABDF-27EB-4615-BFD9-D8D092E98D52}" dt="2021-11-17T20:48:17.939" v="229"/>
          <ac:graphicFrameMkLst>
            <pc:docMk/>
            <pc:sldMk cId="409638682" sldId="286"/>
            <ac:graphicFrameMk id="8" creationId="{33EEFF53-D27E-4849-99A0-45D21A4FF792}"/>
          </ac:graphicFrameMkLst>
        </pc:graphicFrameChg>
      </pc:sldChg>
      <pc:sldChg chg="addSp modSp">
        <pc:chgData name="elvis vasquez" userId="e28bb2397779d230" providerId="LiveId" clId="{4448ABDF-27EB-4615-BFD9-D8D092E98D52}" dt="2021-11-17T20:48:18.705" v="230"/>
        <pc:sldMkLst>
          <pc:docMk/>
          <pc:sldMk cId="3154059167" sldId="287"/>
        </pc:sldMkLst>
        <pc:graphicFrameChg chg="add mod">
          <ac:chgData name="elvis vasquez" userId="e28bb2397779d230" providerId="LiveId" clId="{4448ABDF-27EB-4615-BFD9-D8D092E98D52}" dt="2021-11-17T20:48:18.705" v="230"/>
          <ac:graphicFrameMkLst>
            <pc:docMk/>
            <pc:sldMk cId="3154059167" sldId="287"/>
            <ac:graphicFrameMk id="8" creationId="{A1142726-FEE9-4912-82A3-EBF4ADD1632F}"/>
          </ac:graphicFrameMkLst>
        </pc:graphicFrameChg>
      </pc:sldChg>
      <pc:sldChg chg="addSp modSp">
        <pc:chgData name="elvis vasquez" userId="e28bb2397779d230" providerId="LiveId" clId="{4448ABDF-27EB-4615-BFD9-D8D092E98D52}" dt="2021-11-17T20:48:20.133" v="231"/>
        <pc:sldMkLst>
          <pc:docMk/>
          <pc:sldMk cId="910169547" sldId="288"/>
        </pc:sldMkLst>
        <pc:graphicFrameChg chg="add mod">
          <ac:chgData name="elvis vasquez" userId="e28bb2397779d230" providerId="LiveId" clId="{4448ABDF-27EB-4615-BFD9-D8D092E98D52}" dt="2021-11-17T20:48:20.133" v="231"/>
          <ac:graphicFrameMkLst>
            <pc:docMk/>
            <pc:sldMk cId="910169547" sldId="288"/>
            <ac:graphicFrameMk id="8" creationId="{DCF38549-920E-4964-BC94-B15CD2F61C38}"/>
          </ac:graphicFrameMkLst>
        </pc:graphicFrameChg>
      </pc:sldChg>
      <pc:sldChg chg="addSp modSp">
        <pc:chgData name="elvis vasquez" userId="e28bb2397779d230" providerId="LiveId" clId="{4448ABDF-27EB-4615-BFD9-D8D092E98D52}" dt="2021-11-17T20:48:21.103" v="232"/>
        <pc:sldMkLst>
          <pc:docMk/>
          <pc:sldMk cId="2825243008" sldId="289"/>
        </pc:sldMkLst>
        <pc:graphicFrameChg chg="add mod">
          <ac:chgData name="elvis vasquez" userId="e28bb2397779d230" providerId="LiveId" clId="{4448ABDF-27EB-4615-BFD9-D8D092E98D52}" dt="2021-11-17T20:48:21.103" v="232"/>
          <ac:graphicFrameMkLst>
            <pc:docMk/>
            <pc:sldMk cId="2825243008" sldId="289"/>
            <ac:graphicFrameMk id="8" creationId="{7486C1D3-B1D2-41E6-8171-6C13152CE5D3}"/>
          </ac:graphicFrameMkLst>
        </pc:graphicFrameChg>
      </pc:sldChg>
      <pc:sldChg chg="addSp modSp">
        <pc:chgData name="elvis vasquez" userId="e28bb2397779d230" providerId="LiveId" clId="{4448ABDF-27EB-4615-BFD9-D8D092E98D52}" dt="2021-11-17T20:48:22.561" v="233"/>
        <pc:sldMkLst>
          <pc:docMk/>
          <pc:sldMk cId="70377170" sldId="290"/>
        </pc:sldMkLst>
        <pc:graphicFrameChg chg="add mod">
          <ac:chgData name="elvis vasquez" userId="e28bb2397779d230" providerId="LiveId" clId="{4448ABDF-27EB-4615-BFD9-D8D092E98D52}" dt="2021-11-17T20:48:22.561" v="233"/>
          <ac:graphicFrameMkLst>
            <pc:docMk/>
            <pc:sldMk cId="70377170" sldId="290"/>
            <ac:graphicFrameMk id="8" creationId="{53C8D7E1-9F02-483F-9478-34DAA550245A}"/>
          </ac:graphicFrameMkLst>
        </pc:graphicFrameChg>
      </pc:sldChg>
      <pc:sldChg chg="addSp modSp">
        <pc:chgData name="elvis vasquez" userId="e28bb2397779d230" providerId="LiveId" clId="{4448ABDF-27EB-4615-BFD9-D8D092E98D52}" dt="2021-11-17T20:48:23.620" v="234"/>
        <pc:sldMkLst>
          <pc:docMk/>
          <pc:sldMk cId="1519944729" sldId="291"/>
        </pc:sldMkLst>
        <pc:graphicFrameChg chg="add mod">
          <ac:chgData name="elvis vasquez" userId="e28bb2397779d230" providerId="LiveId" clId="{4448ABDF-27EB-4615-BFD9-D8D092E98D52}" dt="2021-11-17T20:48:23.620" v="234"/>
          <ac:graphicFrameMkLst>
            <pc:docMk/>
            <pc:sldMk cId="1519944729" sldId="291"/>
            <ac:graphicFrameMk id="8" creationId="{20B11EC9-CEB2-4DAC-9E06-AEC0BD259ABC}"/>
          </ac:graphicFrameMkLst>
        </pc:graphicFrameChg>
      </pc:sldChg>
      <pc:sldChg chg="addSp modSp">
        <pc:chgData name="elvis vasquez" userId="e28bb2397779d230" providerId="LiveId" clId="{4448ABDF-27EB-4615-BFD9-D8D092E98D52}" dt="2021-11-17T20:48:25.199" v="235"/>
        <pc:sldMkLst>
          <pc:docMk/>
          <pc:sldMk cId="3556609557" sldId="292"/>
        </pc:sldMkLst>
        <pc:graphicFrameChg chg="add mod">
          <ac:chgData name="elvis vasquez" userId="e28bb2397779d230" providerId="LiveId" clId="{4448ABDF-27EB-4615-BFD9-D8D092E98D52}" dt="2021-11-17T20:48:25.199" v="235"/>
          <ac:graphicFrameMkLst>
            <pc:docMk/>
            <pc:sldMk cId="3556609557" sldId="292"/>
            <ac:graphicFrameMk id="8" creationId="{0886359A-4C58-4E5A-9C4F-C70B077143EE}"/>
          </ac:graphicFrameMkLst>
        </pc:graphicFrameChg>
      </pc:sldChg>
      <pc:sldChg chg="addSp modSp">
        <pc:chgData name="elvis vasquez" userId="e28bb2397779d230" providerId="LiveId" clId="{4448ABDF-27EB-4615-BFD9-D8D092E98D52}" dt="2021-11-17T20:48:26.164" v="236"/>
        <pc:sldMkLst>
          <pc:docMk/>
          <pc:sldMk cId="2173224428" sldId="293"/>
        </pc:sldMkLst>
        <pc:graphicFrameChg chg="add mod">
          <ac:chgData name="elvis vasquez" userId="e28bb2397779d230" providerId="LiveId" clId="{4448ABDF-27EB-4615-BFD9-D8D092E98D52}" dt="2021-11-17T20:48:26.164" v="236"/>
          <ac:graphicFrameMkLst>
            <pc:docMk/>
            <pc:sldMk cId="2173224428" sldId="293"/>
            <ac:graphicFrameMk id="8" creationId="{A5A7BBAF-679C-4B82-8B21-02733200E729}"/>
          </ac:graphicFrameMkLst>
        </pc:graphicFrameChg>
      </pc:sldChg>
      <pc:sldChg chg="addSp modSp">
        <pc:chgData name="elvis vasquez" userId="e28bb2397779d230" providerId="LiveId" clId="{4448ABDF-27EB-4615-BFD9-D8D092E98D52}" dt="2021-11-17T20:48:27.148" v="237"/>
        <pc:sldMkLst>
          <pc:docMk/>
          <pc:sldMk cId="3453634067" sldId="294"/>
        </pc:sldMkLst>
        <pc:graphicFrameChg chg="add mod">
          <ac:chgData name="elvis vasquez" userId="e28bb2397779d230" providerId="LiveId" clId="{4448ABDF-27EB-4615-BFD9-D8D092E98D52}" dt="2021-11-17T20:48:27.148" v="237"/>
          <ac:graphicFrameMkLst>
            <pc:docMk/>
            <pc:sldMk cId="3453634067" sldId="294"/>
            <ac:graphicFrameMk id="8" creationId="{78A5932E-5B9B-4D6C-A115-C148786B20C4}"/>
          </ac:graphicFrameMkLst>
        </pc:graphicFrameChg>
      </pc:sldChg>
      <pc:sldChg chg="addSp modSp">
        <pc:chgData name="elvis vasquez" userId="e28bb2397779d230" providerId="LiveId" clId="{4448ABDF-27EB-4615-BFD9-D8D092E98D52}" dt="2021-11-17T20:48:28.462" v="238"/>
        <pc:sldMkLst>
          <pc:docMk/>
          <pc:sldMk cId="93627994" sldId="295"/>
        </pc:sldMkLst>
        <pc:graphicFrameChg chg="add mod">
          <ac:chgData name="elvis vasquez" userId="e28bb2397779d230" providerId="LiveId" clId="{4448ABDF-27EB-4615-BFD9-D8D092E98D52}" dt="2021-11-17T20:48:28.462" v="238"/>
          <ac:graphicFrameMkLst>
            <pc:docMk/>
            <pc:sldMk cId="93627994" sldId="295"/>
            <ac:graphicFrameMk id="8" creationId="{6E6C61B4-EAEA-444B-B939-3A3430447AE7}"/>
          </ac:graphicFrameMkLst>
        </pc:graphicFrameChg>
      </pc:sldChg>
      <pc:sldChg chg="addSp modSp">
        <pc:chgData name="elvis vasquez" userId="e28bb2397779d230" providerId="LiveId" clId="{4448ABDF-27EB-4615-BFD9-D8D092E98D52}" dt="2021-11-17T20:48:29.285" v="239"/>
        <pc:sldMkLst>
          <pc:docMk/>
          <pc:sldMk cId="1615385126" sldId="296"/>
        </pc:sldMkLst>
        <pc:graphicFrameChg chg="add mod">
          <ac:chgData name="elvis vasquez" userId="e28bb2397779d230" providerId="LiveId" clId="{4448ABDF-27EB-4615-BFD9-D8D092E98D52}" dt="2021-11-17T20:48:29.285" v="239"/>
          <ac:graphicFrameMkLst>
            <pc:docMk/>
            <pc:sldMk cId="1615385126" sldId="296"/>
            <ac:graphicFrameMk id="8" creationId="{BBB157FD-F291-4AAE-BDD4-7D54A778F504}"/>
          </ac:graphicFrameMkLst>
        </pc:graphicFrameChg>
      </pc:sldChg>
      <pc:sldChg chg="addSp modSp">
        <pc:chgData name="elvis vasquez" userId="e28bb2397779d230" providerId="LiveId" clId="{4448ABDF-27EB-4615-BFD9-D8D092E98D52}" dt="2021-11-17T20:48:30.106" v="240"/>
        <pc:sldMkLst>
          <pc:docMk/>
          <pc:sldMk cId="2601976691" sldId="297"/>
        </pc:sldMkLst>
        <pc:graphicFrameChg chg="add mod">
          <ac:chgData name="elvis vasquez" userId="e28bb2397779d230" providerId="LiveId" clId="{4448ABDF-27EB-4615-BFD9-D8D092E98D52}" dt="2021-11-17T20:48:30.106" v="240"/>
          <ac:graphicFrameMkLst>
            <pc:docMk/>
            <pc:sldMk cId="2601976691" sldId="297"/>
            <ac:graphicFrameMk id="8" creationId="{E2D4FB22-F8AE-4DEA-8C17-5C5C94CC1DEB}"/>
          </ac:graphicFrameMkLst>
        </pc:graphicFrameChg>
      </pc:sldChg>
      <pc:sldChg chg="addSp modSp">
        <pc:chgData name="elvis vasquez" userId="e28bb2397779d230" providerId="LiveId" clId="{4448ABDF-27EB-4615-BFD9-D8D092E98D52}" dt="2021-11-17T20:48:30.856" v="241"/>
        <pc:sldMkLst>
          <pc:docMk/>
          <pc:sldMk cId="1304916251" sldId="298"/>
        </pc:sldMkLst>
        <pc:graphicFrameChg chg="add mod">
          <ac:chgData name="elvis vasquez" userId="e28bb2397779d230" providerId="LiveId" clId="{4448ABDF-27EB-4615-BFD9-D8D092E98D52}" dt="2021-11-17T20:48:30.856" v="241"/>
          <ac:graphicFrameMkLst>
            <pc:docMk/>
            <pc:sldMk cId="1304916251" sldId="298"/>
            <ac:graphicFrameMk id="8" creationId="{306B576C-DA2E-4F47-9399-A9463D9887EE}"/>
          </ac:graphicFrameMkLst>
        </pc:graphicFrameChg>
      </pc:sldChg>
      <pc:sldChg chg="addSp modSp">
        <pc:chgData name="elvis vasquez" userId="e28bb2397779d230" providerId="LiveId" clId="{4448ABDF-27EB-4615-BFD9-D8D092E98D52}" dt="2021-11-17T20:48:31.656" v="242"/>
        <pc:sldMkLst>
          <pc:docMk/>
          <pc:sldMk cId="1375167949" sldId="299"/>
        </pc:sldMkLst>
        <pc:graphicFrameChg chg="add mod">
          <ac:chgData name="elvis vasquez" userId="e28bb2397779d230" providerId="LiveId" clId="{4448ABDF-27EB-4615-BFD9-D8D092E98D52}" dt="2021-11-17T20:48:31.656" v="242"/>
          <ac:graphicFrameMkLst>
            <pc:docMk/>
            <pc:sldMk cId="1375167949" sldId="299"/>
            <ac:graphicFrameMk id="8" creationId="{28BDD529-68B6-463C-9F47-83200516A87C}"/>
          </ac:graphicFrameMkLst>
        </pc:graphicFrameChg>
      </pc:sldChg>
      <pc:sldChg chg="addSp modSp">
        <pc:chgData name="elvis vasquez" userId="e28bb2397779d230" providerId="LiveId" clId="{4448ABDF-27EB-4615-BFD9-D8D092E98D52}" dt="2021-11-17T20:48:33.065" v="243"/>
        <pc:sldMkLst>
          <pc:docMk/>
          <pc:sldMk cId="1437359614" sldId="300"/>
        </pc:sldMkLst>
        <pc:graphicFrameChg chg="add mod">
          <ac:chgData name="elvis vasquez" userId="e28bb2397779d230" providerId="LiveId" clId="{4448ABDF-27EB-4615-BFD9-D8D092E98D52}" dt="2021-11-17T20:48:33.065" v="243"/>
          <ac:graphicFrameMkLst>
            <pc:docMk/>
            <pc:sldMk cId="1437359614" sldId="300"/>
            <ac:graphicFrameMk id="8" creationId="{7E465B14-0127-4257-AA50-227223DCE24F}"/>
          </ac:graphicFrameMkLst>
        </pc:graphicFrameChg>
      </pc:sldChg>
      <pc:sldChg chg="addSp modSp">
        <pc:chgData name="elvis vasquez" userId="e28bb2397779d230" providerId="LiveId" clId="{4448ABDF-27EB-4615-BFD9-D8D092E98D52}" dt="2021-11-17T20:48:34.427" v="244"/>
        <pc:sldMkLst>
          <pc:docMk/>
          <pc:sldMk cId="996282492" sldId="301"/>
        </pc:sldMkLst>
        <pc:graphicFrameChg chg="add mod">
          <ac:chgData name="elvis vasquez" userId="e28bb2397779d230" providerId="LiveId" clId="{4448ABDF-27EB-4615-BFD9-D8D092E98D52}" dt="2021-11-17T20:48:34.427" v="244"/>
          <ac:graphicFrameMkLst>
            <pc:docMk/>
            <pc:sldMk cId="996282492" sldId="301"/>
            <ac:graphicFrameMk id="8" creationId="{5F2C47E0-60AF-43E0-97C3-EE3F2038F03E}"/>
          </ac:graphicFrameMkLst>
        </pc:graphicFrameChg>
      </pc:sldChg>
      <pc:sldChg chg="addSp modSp">
        <pc:chgData name="elvis vasquez" userId="e28bb2397779d230" providerId="LiveId" clId="{4448ABDF-27EB-4615-BFD9-D8D092E98D52}" dt="2021-11-17T20:48:35.606" v="245"/>
        <pc:sldMkLst>
          <pc:docMk/>
          <pc:sldMk cId="897811767" sldId="302"/>
        </pc:sldMkLst>
        <pc:graphicFrameChg chg="add mod">
          <ac:chgData name="elvis vasquez" userId="e28bb2397779d230" providerId="LiveId" clId="{4448ABDF-27EB-4615-BFD9-D8D092E98D52}" dt="2021-11-17T20:48:35.606" v="245"/>
          <ac:graphicFrameMkLst>
            <pc:docMk/>
            <pc:sldMk cId="897811767" sldId="302"/>
            <ac:graphicFrameMk id="8" creationId="{68C3DFC7-20EE-44E9-969F-35F0332ADEFF}"/>
          </ac:graphicFrameMkLst>
        </pc:graphicFrameChg>
      </pc:sldChg>
      <pc:sldChg chg="addSp modSp">
        <pc:chgData name="elvis vasquez" userId="e28bb2397779d230" providerId="LiveId" clId="{4448ABDF-27EB-4615-BFD9-D8D092E98D52}" dt="2021-11-17T20:48:36.502" v="246"/>
        <pc:sldMkLst>
          <pc:docMk/>
          <pc:sldMk cId="1764802946" sldId="303"/>
        </pc:sldMkLst>
        <pc:graphicFrameChg chg="add mod">
          <ac:chgData name="elvis vasquez" userId="e28bb2397779d230" providerId="LiveId" clId="{4448ABDF-27EB-4615-BFD9-D8D092E98D52}" dt="2021-11-17T20:48:36.502" v="246"/>
          <ac:graphicFrameMkLst>
            <pc:docMk/>
            <pc:sldMk cId="1764802946" sldId="303"/>
            <ac:graphicFrameMk id="8" creationId="{598D4FF9-ADCC-4D9E-ACA1-4E6841E1320D}"/>
          </ac:graphicFrameMkLst>
        </pc:graphicFrameChg>
      </pc:sldChg>
      <pc:sldChg chg="addSp modSp">
        <pc:chgData name="elvis vasquez" userId="e28bb2397779d230" providerId="LiveId" clId="{4448ABDF-27EB-4615-BFD9-D8D092E98D52}" dt="2021-11-17T20:48:37.362" v="247"/>
        <pc:sldMkLst>
          <pc:docMk/>
          <pc:sldMk cId="1151073341" sldId="304"/>
        </pc:sldMkLst>
        <pc:graphicFrameChg chg="add mod">
          <ac:chgData name="elvis vasquez" userId="e28bb2397779d230" providerId="LiveId" clId="{4448ABDF-27EB-4615-BFD9-D8D092E98D52}" dt="2021-11-17T20:48:37.362" v="247"/>
          <ac:graphicFrameMkLst>
            <pc:docMk/>
            <pc:sldMk cId="1151073341" sldId="304"/>
            <ac:graphicFrameMk id="8" creationId="{2D0766D9-3641-407D-AA23-36634B39A390}"/>
          </ac:graphicFrameMkLst>
        </pc:graphicFrameChg>
      </pc:sldChg>
      <pc:sldChg chg="addSp modSp">
        <pc:chgData name="elvis vasquez" userId="e28bb2397779d230" providerId="LiveId" clId="{4448ABDF-27EB-4615-BFD9-D8D092E98D52}" dt="2021-11-17T20:48:38.139" v="248"/>
        <pc:sldMkLst>
          <pc:docMk/>
          <pc:sldMk cId="1873181306" sldId="305"/>
        </pc:sldMkLst>
        <pc:graphicFrameChg chg="add mod">
          <ac:chgData name="elvis vasquez" userId="e28bb2397779d230" providerId="LiveId" clId="{4448ABDF-27EB-4615-BFD9-D8D092E98D52}" dt="2021-11-17T20:48:38.139" v="248"/>
          <ac:graphicFrameMkLst>
            <pc:docMk/>
            <pc:sldMk cId="1873181306" sldId="305"/>
            <ac:graphicFrameMk id="8" creationId="{B21EB500-7E65-4F01-B9CE-9D830C6CA003}"/>
          </ac:graphicFrameMkLst>
        </pc:graphicFrameChg>
      </pc:sldChg>
      <pc:sldChg chg="addSp modSp">
        <pc:chgData name="elvis vasquez" userId="e28bb2397779d230" providerId="LiveId" clId="{4448ABDF-27EB-4615-BFD9-D8D092E98D52}" dt="2021-11-17T20:48:39.025" v="249"/>
        <pc:sldMkLst>
          <pc:docMk/>
          <pc:sldMk cId="4005312453" sldId="306"/>
        </pc:sldMkLst>
        <pc:graphicFrameChg chg="add mod">
          <ac:chgData name="elvis vasquez" userId="e28bb2397779d230" providerId="LiveId" clId="{4448ABDF-27EB-4615-BFD9-D8D092E98D52}" dt="2021-11-17T20:48:39.025" v="249"/>
          <ac:graphicFrameMkLst>
            <pc:docMk/>
            <pc:sldMk cId="4005312453" sldId="306"/>
            <ac:graphicFrameMk id="8" creationId="{B423CD56-B9A3-4457-B948-376248808A90}"/>
          </ac:graphicFrameMkLst>
        </pc:graphicFrameChg>
      </pc:sldChg>
      <pc:sldChg chg="addSp modSp">
        <pc:chgData name="elvis vasquez" userId="e28bb2397779d230" providerId="LiveId" clId="{4448ABDF-27EB-4615-BFD9-D8D092E98D52}" dt="2021-11-17T20:48:40.138" v="250"/>
        <pc:sldMkLst>
          <pc:docMk/>
          <pc:sldMk cId="2483906689" sldId="307"/>
        </pc:sldMkLst>
        <pc:graphicFrameChg chg="add mod">
          <ac:chgData name="elvis vasquez" userId="e28bb2397779d230" providerId="LiveId" clId="{4448ABDF-27EB-4615-BFD9-D8D092E98D52}" dt="2021-11-17T20:48:40.138" v="250"/>
          <ac:graphicFrameMkLst>
            <pc:docMk/>
            <pc:sldMk cId="2483906689" sldId="307"/>
            <ac:graphicFrameMk id="8" creationId="{4DC12C6A-490D-4D0D-85AA-01F8CBFCF5F4}"/>
          </ac:graphicFrameMkLst>
        </pc:graphicFrameChg>
      </pc:sldChg>
      <pc:sldChg chg="addSp modSp">
        <pc:chgData name="elvis vasquez" userId="e28bb2397779d230" providerId="LiveId" clId="{4448ABDF-27EB-4615-BFD9-D8D092E98D52}" dt="2021-11-17T20:48:41.503" v="251"/>
        <pc:sldMkLst>
          <pc:docMk/>
          <pc:sldMk cId="2047445236" sldId="308"/>
        </pc:sldMkLst>
        <pc:graphicFrameChg chg="add mod">
          <ac:chgData name="elvis vasquez" userId="e28bb2397779d230" providerId="LiveId" clId="{4448ABDF-27EB-4615-BFD9-D8D092E98D52}" dt="2021-11-17T20:48:41.503" v="251"/>
          <ac:graphicFrameMkLst>
            <pc:docMk/>
            <pc:sldMk cId="2047445236" sldId="308"/>
            <ac:graphicFrameMk id="8" creationId="{A6955698-5A43-4E4B-AA80-D99286AFBC23}"/>
          </ac:graphicFrameMkLst>
        </pc:graphicFrameChg>
      </pc:sldChg>
      <pc:sldChg chg="addSp modSp">
        <pc:chgData name="elvis vasquez" userId="e28bb2397779d230" providerId="LiveId" clId="{4448ABDF-27EB-4615-BFD9-D8D092E98D52}" dt="2021-11-17T20:48:42.346" v="252"/>
        <pc:sldMkLst>
          <pc:docMk/>
          <pc:sldMk cId="1730656588" sldId="309"/>
        </pc:sldMkLst>
        <pc:graphicFrameChg chg="add mod">
          <ac:chgData name="elvis vasquez" userId="e28bb2397779d230" providerId="LiveId" clId="{4448ABDF-27EB-4615-BFD9-D8D092E98D52}" dt="2021-11-17T20:48:42.346" v="252"/>
          <ac:graphicFrameMkLst>
            <pc:docMk/>
            <pc:sldMk cId="1730656588" sldId="309"/>
            <ac:graphicFrameMk id="8" creationId="{1EFB7FA8-60A8-4050-BE1E-ACBCB1C6F1AA}"/>
          </ac:graphicFrameMkLst>
        </pc:graphicFrameChg>
      </pc:sldChg>
      <pc:sldChg chg="addSp modSp">
        <pc:chgData name="elvis vasquez" userId="e28bb2397779d230" providerId="LiveId" clId="{4448ABDF-27EB-4615-BFD9-D8D092E98D52}" dt="2021-11-17T20:48:43.477" v="253"/>
        <pc:sldMkLst>
          <pc:docMk/>
          <pc:sldMk cId="2167036261" sldId="310"/>
        </pc:sldMkLst>
        <pc:graphicFrameChg chg="add mod">
          <ac:chgData name="elvis vasquez" userId="e28bb2397779d230" providerId="LiveId" clId="{4448ABDF-27EB-4615-BFD9-D8D092E98D52}" dt="2021-11-17T20:48:43.477" v="253"/>
          <ac:graphicFrameMkLst>
            <pc:docMk/>
            <pc:sldMk cId="2167036261" sldId="310"/>
            <ac:graphicFrameMk id="8" creationId="{B874EBF7-5669-4354-B860-9A463108D800}"/>
          </ac:graphicFrameMkLst>
        </pc:graphicFrameChg>
      </pc:sldChg>
      <pc:sldChg chg="addSp modSp">
        <pc:chgData name="elvis vasquez" userId="e28bb2397779d230" providerId="LiveId" clId="{4448ABDF-27EB-4615-BFD9-D8D092E98D52}" dt="2021-11-17T20:48:44.689" v="254"/>
        <pc:sldMkLst>
          <pc:docMk/>
          <pc:sldMk cId="4187314429" sldId="311"/>
        </pc:sldMkLst>
        <pc:graphicFrameChg chg="add mod">
          <ac:chgData name="elvis vasquez" userId="e28bb2397779d230" providerId="LiveId" clId="{4448ABDF-27EB-4615-BFD9-D8D092E98D52}" dt="2021-11-17T20:48:44.689" v="254"/>
          <ac:graphicFrameMkLst>
            <pc:docMk/>
            <pc:sldMk cId="4187314429" sldId="311"/>
            <ac:graphicFrameMk id="8" creationId="{27EB09BF-902F-41EA-8910-BE493B3F2CB8}"/>
          </ac:graphicFrameMkLst>
        </pc:graphicFrameChg>
      </pc:sldChg>
      <pc:sldChg chg="addSp modSp">
        <pc:chgData name="elvis vasquez" userId="e28bb2397779d230" providerId="LiveId" clId="{4448ABDF-27EB-4615-BFD9-D8D092E98D52}" dt="2021-11-17T20:48:45.631" v="255"/>
        <pc:sldMkLst>
          <pc:docMk/>
          <pc:sldMk cId="2255181031" sldId="312"/>
        </pc:sldMkLst>
        <pc:graphicFrameChg chg="add mod">
          <ac:chgData name="elvis vasquez" userId="e28bb2397779d230" providerId="LiveId" clId="{4448ABDF-27EB-4615-BFD9-D8D092E98D52}" dt="2021-11-17T20:48:45.631" v="255"/>
          <ac:graphicFrameMkLst>
            <pc:docMk/>
            <pc:sldMk cId="2255181031" sldId="312"/>
            <ac:graphicFrameMk id="8" creationId="{3E25CE45-AAF6-44F9-906A-F72054C79AEC}"/>
          </ac:graphicFrameMkLst>
        </pc:graphicFrameChg>
      </pc:sldChg>
      <pc:sldChg chg="addSp modSp">
        <pc:chgData name="elvis vasquez" userId="e28bb2397779d230" providerId="LiveId" clId="{4448ABDF-27EB-4615-BFD9-D8D092E98D52}" dt="2021-11-17T20:48:47.138" v="256"/>
        <pc:sldMkLst>
          <pc:docMk/>
          <pc:sldMk cId="2208483951" sldId="313"/>
        </pc:sldMkLst>
        <pc:graphicFrameChg chg="add mod">
          <ac:chgData name="elvis vasquez" userId="e28bb2397779d230" providerId="LiveId" clId="{4448ABDF-27EB-4615-BFD9-D8D092E98D52}" dt="2021-11-17T20:48:47.138" v="256"/>
          <ac:graphicFrameMkLst>
            <pc:docMk/>
            <pc:sldMk cId="2208483951" sldId="313"/>
            <ac:graphicFrameMk id="8" creationId="{0E21650D-13CA-43EA-8CD3-6B55DAB55809}"/>
          </ac:graphicFrameMkLst>
        </pc:graphicFrameChg>
      </pc:sldChg>
      <pc:sldChg chg="addSp modSp">
        <pc:chgData name="elvis vasquez" userId="e28bb2397779d230" providerId="LiveId" clId="{4448ABDF-27EB-4615-BFD9-D8D092E98D52}" dt="2021-11-17T20:48:49.670" v="258"/>
        <pc:sldMkLst>
          <pc:docMk/>
          <pc:sldMk cId="3137978367" sldId="315"/>
        </pc:sldMkLst>
        <pc:graphicFrameChg chg="add mod">
          <ac:chgData name="elvis vasquez" userId="e28bb2397779d230" providerId="LiveId" clId="{4448ABDF-27EB-4615-BFD9-D8D092E98D52}" dt="2021-11-17T20:48:49.670" v="258"/>
          <ac:graphicFrameMkLst>
            <pc:docMk/>
            <pc:sldMk cId="3137978367" sldId="315"/>
            <ac:graphicFrameMk id="8" creationId="{3A0BCED3-13DC-433F-A5C5-980DB79748FB}"/>
          </ac:graphicFrameMkLst>
        </pc:graphicFrameChg>
      </pc:sldChg>
      <pc:sldChg chg="addSp modSp">
        <pc:chgData name="elvis vasquez" userId="e28bb2397779d230" providerId="LiveId" clId="{4448ABDF-27EB-4615-BFD9-D8D092E98D52}" dt="2021-11-17T20:48:51.647" v="259"/>
        <pc:sldMkLst>
          <pc:docMk/>
          <pc:sldMk cId="1320467583" sldId="316"/>
        </pc:sldMkLst>
        <pc:graphicFrameChg chg="add mod">
          <ac:chgData name="elvis vasquez" userId="e28bb2397779d230" providerId="LiveId" clId="{4448ABDF-27EB-4615-BFD9-D8D092E98D52}" dt="2021-11-17T20:48:51.647" v="259"/>
          <ac:graphicFrameMkLst>
            <pc:docMk/>
            <pc:sldMk cId="1320467583" sldId="316"/>
            <ac:graphicFrameMk id="8" creationId="{AA1CB448-450C-49BD-A385-FD721BA370B2}"/>
          </ac:graphicFrameMkLst>
        </pc:graphicFrameChg>
      </pc:sldChg>
      <pc:sldChg chg="addSp modSp">
        <pc:chgData name="elvis vasquez" userId="e28bb2397779d230" providerId="LiveId" clId="{4448ABDF-27EB-4615-BFD9-D8D092E98D52}" dt="2021-11-17T20:48:48.081" v="257"/>
        <pc:sldMkLst>
          <pc:docMk/>
          <pc:sldMk cId="302889004" sldId="318"/>
        </pc:sldMkLst>
        <pc:graphicFrameChg chg="add mod">
          <ac:chgData name="elvis vasquez" userId="e28bb2397779d230" providerId="LiveId" clId="{4448ABDF-27EB-4615-BFD9-D8D092E98D52}" dt="2021-11-17T20:48:48.081" v="257"/>
          <ac:graphicFrameMkLst>
            <pc:docMk/>
            <pc:sldMk cId="302889004" sldId="318"/>
            <ac:graphicFrameMk id="8" creationId="{DE0245A4-8730-4621-AEA5-2A300250E112}"/>
          </ac:graphicFrameMkLst>
        </pc:graphicFrameChg>
      </pc:sldChg>
      <pc:sldChg chg="addSp delSp modSp new mod">
        <pc:chgData name="elvis vasquez" userId="e28bb2397779d230" providerId="LiveId" clId="{4448ABDF-27EB-4615-BFD9-D8D092E98D52}" dt="2021-11-18T15:58:01.449" v="609" actId="571"/>
        <pc:sldMkLst>
          <pc:docMk/>
          <pc:sldMk cId="1868363432" sldId="319"/>
        </pc:sldMkLst>
        <pc:spChg chg="del">
          <ac:chgData name="elvis vasquez" userId="e28bb2397779d230" providerId="LiveId" clId="{4448ABDF-27EB-4615-BFD9-D8D092E98D52}" dt="2021-11-17T20:31:06.757" v="1" actId="478"/>
          <ac:spMkLst>
            <pc:docMk/>
            <pc:sldMk cId="1868363432" sldId="319"/>
            <ac:spMk id="2" creationId="{347E4512-8330-434A-B334-BB0F9FED4364}"/>
          </ac:spMkLst>
        </pc:spChg>
        <pc:spChg chg="del">
          <ac:chgData name="elvis vasquez" userId="e28bb2397779d230" providerId="LiveId" clId="{4448ABDF-27EB-4615-BFD9-D8D092E98D52}" dt="2021-11-17T20:31:10.080" v="2" actId="478"/>
          <ac:spMkLst>
            <pc:docMk/>
            <pc:sldMk cId="1868363432" sldId="319"/>
            <ac:spMk id="3" creationId="{01ABEE3C-522E-4DB7-B82E-BBC40382617D}"/>
          </ac:spMkLst>
        </pc:spChg>
        <pc:spChg chg="add mod">
          <ac:chgData name="elvis vasquez" userId="e28bb2397779d230" providerId="LiveId" clId="{4448ABDF-27EB-4615-BFD9-D8D092E98D52}" dt="2021-11-17T20:36:15.856" v="154"/>
          <ac:spMkLst>
            <pc:docMk/>
            <pc:sldMk cId="1868363432" sldId="319"/>
            <ac:spMk id="4" creationId="{C862BCDE-0168-496B-B5F4-84A0DA2C1DB6}"/>
          </ac:spMkLst>
        </pc:spChg>
        <pc:spChg chg="add mod">
          <ac:chgData name="elvis vasquez" userId="e28bb2397779d230" providerId="LiveId" clId="{4448ABDF-27EB-4615-BFD9-D8D092E98D52}" dt="2021-11-17T20:37:44.845" v="161"/>
          <ac:spMkLst>
            <pc:docMk/>
            <pc:sldMk cId="1868363432" sldId="319"/>
            <ac:spMk id="5" creationId="{1C14E310-6872-43A3-A67D-C4BEDF875DA7}"/>
          </ac:spMkLst>
        </pc:spChg>
        <pc:spChg chg="add mod">
          <ac:chgData name="elvis vasquez" userId="e28bb2397779d230" providerId="LiveId" clId="{4448ABDF-27EB-4615-BFD9-D8D092E98D52}" dt="2021-11-17T20:38:30.038" v="166"/>
          <ac:spMkLst>
            <pc:docMk/>
            <pc:sldMk cId="1868363432" sldId="319"/>
            <ac:spMk id="6" creationId="{2288475E-124E-46FB-A37E-B0B6BFF19FB3}"/>
          </ac:spMkLst>
        </pc:spChg>
        <pc:spChg chg="add mod">
          <ac:chgData name="elvis vasquez" userId="e28bb2397779d230" providerId="LiveId" clId="{4448ABDF-27EB-4615-BFD9-D8D092E98D52}" dt="2021-11-17T20:39:25.065" v="171"/>
          <ac:spMkLst>
            <pc:docMk/>
            <pc:sldMk cId="1868363432" sldId="319"/>
            <ac:spMk id="7" creationId="{7581BDBE-CD3C-46BA-89E3-808B9A519367}"/>
          </ac:spMkLst>
        </pc:spChg>
        <pc:spChg chg="add mod">
          <ac:chgData name="elvis vasquez" userId="e28bb2397779d230" providerId="LiveId" clId="{4448ABDF-27EB-4615-BFD9-D8D092E98D52}" dt="2021-11-17T20:40:18.240" v="176"/>
          <ac:spMkLst>
            <pc:docMk/>
            <pc:sldMk cId="1868363432" sldId="319"/>
            <ac:spMk id="8" creationId="{621B2E64-21C3-4604-8378-61B2075C4A9D}"/>
          </ac:spMkLst>
        </pc:spChg>
        <pc:spChg chg="add mod">
          <ac:chgData name="elvis vasquez" userId="e28bb2397779d230" providerId="LiveId" clId="{4448ABDF-27EB-4615-BFD9-D8D092E98D52}" dt="2021-11-17T20:41:08.172" v="181"/>
          <ac:spMkLst>
            <pc:docMk/>
            <pc:sldMk cId="1868363432" sldId="319"/>
            <ac:spMk id="9" creationId="{996216EC-1364-4E6C-A39A-58E2CECE53D8}"/>
          </ac:spMkLst>
        </pc:spChg>
        <pc:spChg chg="add mod">
          <ac:chgData name="elvis vasquez" userId="e28bb2397779d230" providerId="LiveId" clId="{4448ABDF-27EB-4615-BFD9-D8D092E98D52}" dt="2021-11-17T20:41:57.101" v="186"/>
          <ac:spMkLst>
            <pc:docMk/>
            <pc:sldMk cId="1868363432" sldId="319"/>
            <ac:spMk id="10" creationId="{B46A4740-BBDE-4154-BCB0-0CCD3607EAD5}"/>
          </ac:spMkLst>
        </pc:spChg>
        <pc:spChg chg="add mod">
          <ac:chgData name="elvis vasquez" userId="e28bb2397779d230" providerId="LiveId" clId="{4448ABDF-27EB-4615-BFD9-D8D092E98D52}" dt="2021-11-17T20:42:46.120" v="191"/>
          <ac:spMkLst>
            <pc:docMk/>
            <pc:sldMk cId="1868363432" sldId="319"/>
            <ac:spMk id="11" creationId="{CB62CFCD-6281-4DF5-B983-01A8BBE1D258}"/>
          </ac:spMkLst>
        </pc:spChg>
        <pc:spChg chg="add mod">
          <ac:chgData name="elvis vasquez" userId="e28bb2397779d230" providerId="LiveId" clId="{4448ABDF-27EB-4615-BFD9-D8D092E98D52}" dt="2021-11-17T20:44:29.349" v="196"/>
          <ac:spMkLst>
            <pc:docMk/>
            <pc:sldMk cId="1868363432" sldId="319"/>
            <ac:spMk id="12" creationId="{A931CBF7-B9B8-448A-990A-7430F99548F8}"/>
          </ac:spMkLst>
        </pc:spChg>
        <pc:spChg chg="add mod">
          <ac:chgData name="elvis vasquez" userId="e28bb2397779d230" providerId="LiveId" clId="{4448ABDF-27EB-4615-BFD9-D8D092E98D52}" dt="2021-11-17T20:45:19.021" v="201"/>
          <ac:spMkLst>
            <pc:docMk/>
            <pc:sldMk cId="1868363432" sldId="319"/>
            <ac:spMk id="13" creationId="{5C0137EA-305F-4DFB-AE95-0397A6BF0B55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4" creationId="{5D98858C-4D5C-4BB3-A2B3-DEB182E15C0E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5" creationId="{C0942C3C-B940-46BC-8D20-59ACE117611A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6" creationId="{380852CE-E442-4C1B-87CB-BE71D9849D9F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7" creationId="{6D27FA2A-C738-4AEB-B591-075447844FA0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8" creationId="{4EE3B70E-26BF-4626-B7A4-9760CAB3DE56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19" creationId="{17010C31-F22E-4AF6-9102-6A40B8DD7F4F}"/>
          </ac:spMkLst>
        </pc:spChg>
        <pc:spChg chg="add mod">
          <ac:chgData name="elvis vasquez" userId="e28bb2397779d230" providerId="LiveId" clId="{4448ABDF-27EB-4615-BFD9-D8D092E98D52}" dt="2021-11-17T20:32:21.650" v="18" actId="571"/>
          <ac:spMkLst>
            <pc:docMk/>
            <pc:sldMk cId="1868363432" sldId="319"/>
            <ac:spMk id="20" creationId="{5AA9862E-569E-43E9-817C-166BCCEB8FD3}"/>
          </ac:spMkLst>
        </pc:spChg>
        <pc:spChg chg="add mod">
          <ac:chgData name="elvis vasquez" userId="e28bb2397779d230" providerId="LiveId" clId="{4448ABDF-27EB-4615-BFD9-D8D092E98D52}" dt="2021-11-17T20:37:03.554" v="157"/>
          <ac:spMkLst>
            <pc:docMk/>
            <pc:sldMk cId="1868363432" sldId="319"/>
            <ac:spMk id="21" creationId="{1061A09F-F7CE-4B79-9465-DADFB89C5AF9}"/>
          </ac:spMkLst>
        </pc:spChg>
        <pc:spChg chg="add mod">
          <ac:chgData name="elvis vasquez" userId="e28bb2397779d230" providerId="LiveId" clId="{4448ABDF-27EB-4615-BFD9-D8D092E98D52}" dt="2021-11-17T20:37:55.722" v="162"/>
          <ac:spMkLst>
            <pc:docMk/>
            <pc:sldMk cId="1868363432" sldId="319"/>
            <ac:spMk id="22" creationId="{2FF38617-C858-496A-A2E7-34156F689765}"/>
          </ac:spMkLst>
        </pc:spChg>
        <pc:spChg chg="add mod">
          <ac:chgData name="elvis vasquez" userId="e28bb2397779d230" providerId="LiveId" clId="{4448ABDF-27EB-4615-BFD9-D8D092E98D52}" dt="2021-11-17T20:38:43.423" v="167"/>
          <ac:spMkLst>
            <pc:docMk/>
            <pc:sldMk cId="1868363432" sldId="319"/>
            <ac:spMk id="23" creationId="{714B61BF-8951-4041-AFA0-2D31C3509A3A}"/>
          </ac:spMkLst>
        </pc:spChg>
        <pc:spChg chg="add mod">
          <ac:chgData name="elvis vasquez" userId="e28bb2397779d230" providerId="LiveId" clId="{4448ABDF-27EB-4615-BFD9-D8D092E98D52}" dt="2021-11-17T20:39:32.650" v="172"/>
          <ac:spMkLst>
            <pc:docMk/>
            <pc:sldMk cId="1868363432" sldId="319"/>
            <ac:spMk id="24" creationId="{040E545F-1588-43EA-A413-A4B626B4D23F}"/>
          </ac:spMkLst>
        </pc:spChg>
        <pc:spChg chg="add mod">
          <ac:chgData name="elvis vasquez" userId="e28bb2397779d230" providerId="LiveId" clId="{4448ABDF-27EB-4615-BFD9-D8D092E98D52}" dt="2021-11-17T20:40:29.987" v="177"/>
          <ac:spMkLst>
            <pc:docMk/>
            <pc:sldMk cId="1868363432" sldId="319"/>
            <ac:spMk id="25" creationId="{C9B1F221-7EC8-4C71-B30E-8A5ACF2CF13A}"/>
          </ac:spMkLst>
        </pc:spChg>
        <pc:spChg chg="add mod">
          <ac:chgData name="elvis vasquez" userId="e28bb2397779d230" providerId="LiveId" clId="{4448ABDF-27EB-4615-BFD9-D8D092E98D52}" dt="2021-11-17T20:41:16.331" v="182"/>
          <ac:spMkLst>
            <pc:docMk/>
            <pc:sldMk cId="1868363432" sldId="319"/>
            <ac:spMk id="26" creationId="{F2555392-3248-40D1-9CE7-64EB058DC028}"/>
          </ac:spMkLst>
        </pc:spChg>
        <pc:spChg chg="add mod">
          <ac:chgData name="elvis vasquez" userId="e28bb2397779d230" providerId="LiveId" clId="{4448ABDF-27EB-4615-BFD9-D8D092E98D52}" dt="2021-11-17T20:42:11.954" v="187"/>
          <ac:spMkLst>
            <pc:docMk/>
            <pc:sldMk cId="1868363432" sldId="319"/>
            <ac:spMk id="27" creationId="{4D711E97-40A6-4A50-BF45-5BDE034ADD96}"/>
          </ac:spMkLst>
        </pc:spChg>
        <pc:spChg chg="add mod">
          <ac:chgData name="elvis vasquez" userId="e28bb2397779d230" providerId="LiveId" clId="{4448ABDF-27EB-4615-BFD9-D8D092E98D52}" dt="2021-11-17T20:43:33.567" v="192"/>
          <ac:spMkLst>
            <pc:docMk/>
            <pc:sldMk cId="1868363432" sldId="319"/>
            <ac:spMk id="28" creationId="{7688FA3E-DA7F-47F8-AEEB-CE989D7697D3}"/>
          </ac:spMkLst>
        </pc:spChg>
        <pc:spChg chg="add mod">
          <ac:chgData name="elvis vasquez" userId="e28bb2397779d230" providerId="LiveId" clId="{4448ABDF-27EB-4615-BFD9-D8D092E98D52}" dt="2021-11-17T20:44:37.024" v="197"/>
          <ac:spMkLst>
            <pc:docMk/>
            <pc:sldMk cId="1868363432" sldId="319"/>
            <ac:spMk id="29" creationId="{6E13652C-3D67-4D29-986B-9096D9028BBB}"/>
          </ac:spMkLst>
        </pc:spChg>
        <pc:spChg chg="add mod">
          <ac:chgData name="elvis vasquez" userId="e28bb2397779d230" providerId="LiveId" clId="{4448ABDF-27EB-4615-BFD9-D8D092E98D52}" dt="2021-11-17T20:45:33.398" v="202"/>
          <ac:spMkLst>
            <pc:docMk/>
            <pc:sldMk cId="1868363432" sldId="319"/>
            <ac:spMk id="30" creationId="{8A143470-549B-4C93-B2A2-2893583AD63D}"/>
          </ac:spMkLst>
        </pc:spChg>
        <pc:spChg chg="add mod">
          <ac:chgData name="elvis vasquez" userId="e28bb2397779d230" providerId="LiveId" clId="{4448ABDF-27EB-4615-BFD9-D8D092E98D52}" dt="2021-11-17T20:37:11.026" v="158"/>
          <ac:spMkLst>
            <pc:docMk/>
            <pc:sldMk cId="1868363432" sldId="319"/>
            <ac:spMk id="31" creationId="{1AF8B604-4A71-476A-AC7C-C8096608A12E}"/>
          </ac:spMkLst>
        </pc:spChg>
        <pc:spChg chg="add mod">
          <ac:chgData name="elvis vasquez" userId="e28bb2397779d230" providerId="LiveId" clId="{4448ABDF-27EB-4615-BFD9-D8D092E98D52}" dt="2021-11-17T20:38:04.893" v="163"/>
          <ac:spMkLst>
            <pc:docMk/>
            <pc:sldMk cId="1868363432" sldId="319"/>
            <ac:spMk id="32" creationId="{DA0061DC-9A33-4D0B-8322-908785918937}"/>
          </ac:spMkLst>
        </pc:spChg>
        <pc:spChg chg="add mod">
          <ac:chgData name="elvis vasquez" userId="e28bb2397779d230" providerId="LiveId" clId="{4448ABDF-27EB-4615-BFD9-D8D092E98D52}" dt="2021-11-17T20:38:54.853" v="168"/>
          <ac:spMkLst>
            <pc:docMk/>
            <pc:sldMk cId="1868363432" sldId="319"/>
            <ac:spMk id="33" creationId="{E1AF4028-7B52-4BF7-947F-7A4092A12828}"/>
          </ac:spMkLst>
        </pc:spChg>
        <pc:spChg chg="add mod">
          <ac:chgData name="elvis vasquez" userId="e28bb2397779d230" providerId="LiveId" clId="{4448ABDF-27EB-4615-BFD9-D8D092E98D52}" dt="2021-11-17T20:39:43.993" v="173"/>
          <ac:spMkLst>
            <pc:docMk/>
            <pc:sldMk cId="1868363432" sldId="319"/>
            <ac:spMk id="34" creationId="{E78D5851-E720-4395-A49D-43DC90687413}"/>
          </ac:spMkLst>
        </pc:spChg>
        <pc:spChg chg="add mod">
          <ac:chgData name="elvis vasquez" userId="e28bb2397779d230" providerId="LiveId" clId="{4448ABDF-27EB-4615-BFD9-D8D092E98D52}" dt="2021-11-17T20:40:38.396" v="178"/>
          <ac:spMkLst>
            <pc:docMk/>
            <pc:sldMk cId="1868363432" sldId="319"/>
            <ac:spMk id="35" creationId="{4C2983A8-9568-46E9-BB46-BA269EA26506}"/>
          </ac:spMkLst>
        </pc:spChg>
        <pc:spChg chg="add mod">
          <ac:chgData name="elvis vasquez" userId="e28bb2397779d230" providerId="LiveId" clId="{4448ABDF-27EB-4615-BFD9-D8D092E98D52}" dt="2021-11-17T20:41:26.244" v="183"/>
          <ac:spMkLst>
            <pc:docMk/>
            <pc:sldMk cId="1868363432" sldId="319"/>
            <ac:spMk id="36" creationId="{D4E46D2A-0B12-4A3A-B429-30EE5A9659E0}"/>
          </ac:spMkLst>
        </pc:spChg>
        <pc:spChg chg="add mod">
          <ac:chgData name="elvis vasquez" userId="e28bb2397779d230" providerId="LiveId" clId="{4448ABDF-27EB-4615-BFD9-D8D092E98D52}" dt="2021-11-17T20:42:21.780" v="188"/>
          <ac:spMkLst>
            <pc:docMk/>
            <pc:sldMk cId="1868363432" sldId="319"/>
            <ac:spMk id="37" creationId="{BEBE030A-7A2F-4227-B396-8983BC57FF7F}"/>
          </ac:spMkLst>
        </pc:spChg>
        <pc:spChg chg="add mod">
          <ac:chgData name="elvis vasquez" userId="e28bb2397779d230" providerId="LiveId" clId="{4448ABDF-27EB-4615-BFD9-D8D092E98D52}" dt="2021-11-17T20:43:46.083" v="193"/>
          <ac:spMkLst>
            <pc:docMk/>
            <pc:sldMk cId="1868363432" sldId="319"/>
            <ac:spMk id="38" creationId="{63A4D006-39B4-4649-BBB3-5C07F48B5BA5}"/>
          </ac:spMkLst>
        </pc:spChg>
        <pc:spChg chg="add mod">
          <ac:chgData name="elvis vasquez" userId="e28bb2397779d230" providerId="LiveId" clId="{4448ABDF-27EB-4615-BFD9-D8D092E98D52}" dt="2021-11-17T20:44:50.577" v="198"/>
          <ac:spMkLst>
            <pc:docMk/>
            <pc:sldMk cId="1868363432" sldId="319"/>
            <ac:spMk id="39" creationId="{30DF1E52-F4A3-4025-A89B-A521667D39B9}"/>
          </ac:spMkLst>
        </pc:spChg>
        <pc:spChg chg="add mod">
          <ac:chgData name="elvis vasquez" userId="e28bb2397779d230" providerId="LiveId" clId="{4448ABDF-27EB-4615-BFD9-D8D092E98D52}" dt="2021-11-17T20:45:41.443" v="203"/>
          <ac:spMkLst>
            <pc:docMk/>
            <pc:sldMk cId="1868363432" sldId="319"/>
            <ac:spMk id="40" creationId="{FE3A1936-7BFE-4268-B135-0E93B7CEAD5C}"/>
          </ac:spMkLst>
        </pc:spChg>
        <pc:spChg chg="add mod">
          <ac:chgData name="elvis vasquez" userId="e28bb2397779d230" providerId="LiveId" clId="{4448ABDF-27EB-4615-BFD9-D8D092E98D52}" dt="2021-11-17T20:37:21.097" v="159"/>
          <ac:spMkLst>
            <pc:docMk/>
            <pc:sldMk cId="1868363432" sldId="319"/>
            <ac:spMk id="41" creationId="{FC1ED07A-01B8-4E2E-9128-E14D9D00ACCB}"/>
          </ac:spMkLst>
        </pc:spChg>
        <pc:spChg chg="add mod">
          <ac:chgData name="elvis vasquez" userId="e28bb2397779d230" providerId="LiveId" clId="{4448ABDF-27EB-4615-BFD9-D8D092E98D52}" dt="2021-11-17T20:38:11.775" v="164"/>
          <ac:spMkLst>
            <pc:docMk/>
            <pc:sldMk cId="1868363432" sldId="319"/>
            <ac:spMk id="42" creationId="{E4973C1A-7A98-4068-93A1-C7A62015FEDA}"/>
          </ac:spMkLst>
        </pc:spChg>
        <pc:spChg chg="add mod">
          <ac:chgData name="elvis vasquez" userId="e28bb2397779d230" providerId="LiveId" clId="{4448ABDF-27EB-4615-BFD9-D8D092E98D52}" dt="2021-11-17T20:39:03.790" v="169"/>
          <ac:spMkLst>
            <pc:docMk/>
            <pc:sldMk cId="1868363432" sldId="319"/>
            <ac:spMk id="43" creationId="{C00133DB-1EAF-446C-BC5C-C89E4DA09B5D}"/>
          </ac:spMkLst>
        </pc:spChg>
        <pc:spChg chg="add mod">
          <ac:chgData name="elvis vasquez" userId="e28bb2397779d230" providerId="LiveId" clId="{4448ABDF-27EB-4615-BFD9-D8D092E98D52}" dt="2021-11-17T20:39:53.405" v="174"/>
          <ac:spMkLst>
            <pc:docMk/>
            <pc:sldMk cId="1868363432" sldId="319"/>
            <ac:spMk id="44" creationId="{F72F90B5-BB7C-44DA-9443-FCBAED960FE5}"/>
          </ac:spMkLst>
        </pc:spChg>
        <pc:spChg chg="add mod">
          <ac:chgData name="elvis vasquez" userId="e28bb2397779d230" providerId="LiveId" clId="{4448ABDF-27EB-4615-BFD9-D8D092E98D52}" dt="2021-11-17T20:40:44.808" v="179"/>
          <ac:spMkLst>
            <pc:docMk/>
            <pc:sldMk cId="1868363432" sldId="319"/>
            <ac:spMk id="45" creationId="{8E284D61-31C1-4B38-AE0E-16FBBC4B9888}"/>
          </ac:spMkLst>
        </pc:spChg>
        <pc:spChg chg="add mod">
          <ac:chgData name="elvis vasquez" userId="e28bb2397779d230" providerId="LiveId" clId="{4448ABDF-27EB-4615-BFD9-D8D092E98D52}" dt="2021-11-17T20:41:33.142" v="184"/>
          <ac:spMkLst>
            <pc:docMk/>
            <pc:sldMk cId="1868363432" sldId="319"/>
            <ac:spMk id="46" creationId="{353E54A1-2220-4D42-9B36-0DB37F7D65AF}"/>
          </ac:spMkLst>
        </pc:spChg>
        <pc:spChg chg="add mod">
          <ac:chgData name="elvis vasquez" userId="e28bb2397779d230" providerId="LiveId" clId="{4448ABDF-27EB-4615-BFD9-D8D092E98D52}" dt="2021-11-17T20:42:28.484" v="189"/>
          <ac:spMkLst>
            <pc:docMk/>
            <pc:sldMk cId="1868363432" sldId="319"/>
            <ac:spMk id="47" creationId="{6E212ED6-B103-4487-9CD4-60DF867E30F2}"/>
          </ac:spMkLst>
        </pc:spChg>
        <pc:spChg chg="add mod">
          <ac:chgData name="elvis vasquez" userId="e28bb2397779d230" providerId="LiveId" clId="{4448ABDF-27EB-4615-BFD9-D8D092E98D52}" dt="2021-11-17T20:44:00.737" v="194"/>
          <ac:spMkLst>
            <pc:docMk/>
            <pc:sldMk cId="1868363432" sldId="319"/>
            <ac:spMk id="48" creationId="{7EBB8890-369C-44A2-9C0C-3F3CFE2C911F}"/>
          </ac:spMkLst>
        </pc:spChg>
        <pc:spChg chg="add mod">
          <ac:chgData name="elvis vasquez" userId="e28bb2397779d230" providerId="LiveId" clId="{4448ABDF-27EB-4615-BFD9-D8D092E98D52}" dt="2021-11-17T20:44:59.816" v="199"/>
          <ac:spMkLst>
            <pc:docMk/>
            <pc:sldMk cId="1868363432" sldId="319"/>
            <ac:spMk id="49" creationId="{F4DF9E6E-AE18-45C0-AA48-CF4525209A8D}"/>
          </ac:spMkLst>
        </pc:spChg>
        <pc:spChg chg="add mod">
          <ac:chgData name="elvis vasquez" userId="e28bb2397779d230" providerId="LiveId" clId="{4448ABDF-27EB-4615-BFD9-D8D092E98D52}" dt="2021-11-17T20:45:47.981" v="204"/>
          <ac:spMkLst>
            <pc:docMk/>
            <pc:sldMk cId="1868363432" sldId="319"/>
            <ac:spMk id="50" creationId="{7BC98B96-8EF7-47CC-AE5F-D92190FFD179}"/>
          </ac:spMkLst>
        </pc:spChg>
        <pc:spChg chg="add mod">
          <ac:chgData name="elvis vasquez" userId="e28bb2397779d230" providerId="LiveId" clId="{4448ABDF-27EB-4615-BFD9-D8D092E98D52}" dt="2021-11-17T20:37:30.251" v="160"/>
          <ac:spMkLst>
            <pc:docMk/>
            <pc:sldMk cId="1868363432" sldId="319"/>
            <ac:spMk id="51" creationId="{88DA1452-AADC-4AD8-9AFD-827E980434F5}"/>
          </ac:spMkLst>
        </pc:spChg>
        <pc:spChg chg="add mod">
          <ac:chgData name="elvis vasquez" userId="e28bb2397779d230" providerId="LiveId" clId="{4448ABDF-27EB-4615-BFD9-D8D092E98D52}" dt="2021-11-17T20:38:20.920" v="165"/>
          <ac:spMkLst>
            <pc:docMk/>
            <pc:sldMk cId="1868363432" sldId="319"/>
            <ac:spMk id="52" creationId="{D4726DB4-3BCD-4483-9B89-EEE1DB2B2AD5}"/>
          </ac:spMkLst>
        </pc:spChg>
        <pc:spChg chg="add mod">
          <ac:chgData name="elvis vasquez" userId="e28bb2397779d230" providerId="LiveId" clId="{4448ABDF-27EB-4615-BFD9-D8D092E98D52}" dt="2021-11-17T20:39:11.472" v="170"/>
          <ac:spMkLst>
            <pc:docMk/>
            <pc:sldMk cId="1868363432" sldId="319"/>
            <ac:spMk id="53" creationId="{C33CD035-96CE-400C-B29A-51C9AEA688AF}"/>
          </ac:spMkLst>
        </pc:spChg>
        <pc:spChg chg="add mod">
          <ac:chgData name="elvis vasquez" userId="e28bb2397779d230" providerId="LiveId" clId="{4448ABDF-27EB-4615-BFD9-D8D092E98D52}" dt="2021-11-17T20:40:10.616" v="175"/>
          <ac:spMkLst>
            <pc:docMk/>
            <pc:sldMk cId="1868363432" sldId="319"/>
            <ac:spMk id="54" creationId="{64DCE7D8-2989-43F1-9862-D8561C53ADAD}"/>
          </ac:spMkLst>
        </pc:spChg>
        <pc:spChg chg="add mod">
          <ac:chgData name="elvis vasquez" userId="e28bb2397779d230" providerId="LiveId" clId="{4448ABDF-27EB-4615-BFD9-D8D092E98D52}" dt="2021-11-17T20:40:59.557" v="180"/>
          <ac:spMkLst>
            <pc:docMk/>
            <pc:sldMk cId="1868363432" sldId="319"/>
            <ac:spMk id="55" creationId="{7716AB25-AABA-428A-AE9F-630326638453}"/>
          </ac:spMkLst>
        </pc:spChg>
        <pc:spChg chg="add mod">
          <ac:chgData name="elvis vasquez" userId="e28bb2397779d230" providerId="LiveId" clId="{4448ABDF-27EB-4615-BFD9-D8D092E98D52}" dt="2021-11-17T20:41:45.985" v="185"/>
          <ac:spMkLst>
            <pc:docMk/>
            <pc:sldMk cId="1868363432" sldId="319"/>
            <ac:spMk id="56" creationId="{7DEC4513-DA49-44A9-B1F0-024DF5EAB338}"/>
          </ac:spMkLst>
        </pc:spChg>
        <pc:spChg chg="add mod">
          <ac:chgData name="elvis vasquez" userId="e28bb2397779d230" providerId="LiveId" clId="{4448ABDF-27EB-4615-BFD9-D8D092E98D52}" dt="2021-11-17T20:42:39.016" v="190"/>
          <ac:spMkLst>
            <pc:docMk/>
            <pc:sldMk cId="1868363432" sldId="319"/>
            <ac:spMk id="57" creationId="{804314E4-9C2C-43D0-A17F-90F26CCFFF85}"/>
          </ac:spMkLst>
        </pc:spChg>
        <pc:spChg chg="add mod">
          <ac:chgData name="elvis vasquez" userId="e28bb2397779d230" providerId="LiveId" clId="{4448ABDF-27EB-4615-BFD9-D8D092E98D52}" dt="2021-11-17T20:44:09.393" v="195"/>
          <ac:spMkLst>
            <pc:docMk/>
            <pc:sldMk cId="1868363432" sldId="319"/>
            <ac:spMk id="58" creationId="{64867AFD-5580-4B28-A21E-E55B623DC42B}"/>
          </ac:spMkLst>
        </pc:spChg>
        <pc:spChg chg="add mod">
          <ac:chgData name="elvis vasquez" userId="e28bb2397779d230" providerId="LiveId" clId="{4448ABDF-27EB-4615-BFD9-D8D092E98D52}" dt="2021-11-17T20:45:11.529" v="200"/>
          <ac:spMkLst>
            <pc:docMk/>
            <pc:sldMk cId="1868363432" sldId="319"/>
            <ac:spMk id="59" creationId="{0C28EEF7-D9AB-4D1E-9749-7D06C2526C4A}"/>
          </ac:spMkLst>
        </pc:spChg>
        <pc:spChg chg="add mod">
          <ac:chgData name="elvis vasquez" userId="e28bb2397779d230" providerId="LiveId" clId="{4448ABDF-27EB-4615-BFD9-D8D092E98D52}" dt="2021-11-17T20:45:55.780" v="205"/>
          <ac:spMkLst>
            <pc:docMk/>
            <pc:sldMk cId="1868363432" sldId="319"/>
            <ac:spMk id="60" creationId="{4AAB3DFE-0995-47FD-A148-B8F333AB03A6}"/>
          </ac:spMkLst>
        </pc:spChg>
        <pc:spChg chg="add mod">
          <ac:chgData name="elvis vasquez" userId="e28bb2397779d230" providerId="LiveId" clId="{4448ABDF-27EB-4615-BFD9-D8D092E98D52}" dt="2021-11-18T15:40:25.407" v="573" actId="571"/>
          <ac:spMkLst>
            <pc:docMk/>
            <pc:sldMk cId="1868363432" sldId="319"/>
            <ac:spMk id="61" creationId="{F148EF88-9C08-4329-A4F6-015C557173B9}"/>
          </ac:spMkLst>
        </pc:spChg>
        <pc:spChg chg="add mod">
          <ac:chgData name="elvis vasquez" userId="e28bb2397779d230" providerId="LiveId" clId="{4448ABDF-27EB-4615-BFD9-D8D092E98D52}" dt="2021-11-18T15:56:12.816" v="602" actId="1076"/>
          <ac:spMkLst>
            <pc:docMk/>
            <pc:sldMk cId="1868363432" sldId="319"/>
            <ac:spMk id="62" creationId="{E2D4E1E7-440B-46A2-9A93-A3784622424E}"/>
          </ac:spMkLst>
        </pc:spChg>
        <pc:spChg chg="add mod">
          <ac:chgData name="elvis vasquez" userId="e28bb2397779d230" providerId="LiveId" clId="{4448ABDF-27EB-4615-BFD9-D8D092E98D52}" dt="2021-11-18T15:49:16.556" v="596" actId="1076"/>
          <ac:spMkLst>
            <pc:docMk/>
            <pc:sldMk cId="1868363432" sldId="319"/>
            <ac:spMk id="63" creationId="{05CB194A-CDDE-4FF1-85C1-328200A598A8}"/>
          </ac:spMkLst>
        </pc:spChg>
        <pc:spChg chg="add mod">
          <ac:chgData name="elvis vasquez" userId="e28bb2397779d230" providerId="LiveId" clId="{4448ABDF-27EB-4615-BFD9-D8D092E98D52}" dt="2021-11-18T15:42:21.043" v="575" actId="571"/>
          <ac:spMkLst>
            <pc:docMk/>
            <pc:sldMk cId="1868363432" sldId="319"/>
            <ac:spMk id="64" creationId="{37E5B3FF-C0B5-4EFE-8B7D-505FFBE221B2}"/>
          </ac:spMkLst>
        </pc:spChg>
        <pc:spChg chg="add mod">
          <ac:chgData name="elvis vasquez" userId="e28bb2397779d230" providerId="LiveId" clId="{4448ABDF-27EB-4615-BFD9-D8D092E98D52}" dt="2021-11-17T20:50:43.183" v="273" actId="571"/>
          <ac:spMkLst>
            <pc:docMk/>
            <pc:sldMk cId="1868363432" sldId="319"/>
            <ac:spMk id="64" creationId="{CABDDF53-7D25-484E-8C39-D1A63204167D}"/>
          </ac:spMkLst>
        </pc:spChg>
        <pc:spChg chg="add mod">
          <ac:chgData name="elvis vasquez" userId="e28bb2397779d230" providerId="LiveId" clId="{4448ABDF-27EB-4615-BFD9-D8D092E98D52}" dt="2021-11-18T15:43:54.620" v="576" actId="571"/>
          <ac:spMkLst>
            <pc:docMk/>
            <pc:sldMk cId="1868363432" sldId="319"/>
            <ac:spMk id="65" creationId="{C31A79E2-42C2-497D-A141-EC831F8251D9}"/>
          </ac:spMkLst>
        </pc:spChg>
        <pc:spChg chg="add mod">
          <ac:chgData name="elvis vasquez" userId="e28bb2397779d230" providerId="LiveId" clId="{4448ABDF-27EB-4615-BFD9-D8D092E98D52}" dt="2021-11-17T20:50:42.846" v="272" actId="571"/>
          <ac:spMkLst>
            <pc:docMk/>
            <pc:sldMk cId="1868363432" sldId="319"/>
            <ac:spMk id="65" creationId="{F54ACD91-5D79-445B-A197-3C3D55C95190}"/>
          </ac:spMkLst>
        </pc:spChg>
        <pc:spChg chg="add mod">
          <ac:chgData name="elvis vasquez" userId="e28bb2397779d230" providerId="LiveId" clId="{4448ABDF-27EB-4615-BFD9-D8D092E98D52}" dt="2021-11-17T20:50:42.525" v="271" actId="571"/>
          <ac:spMkLst>
            <pc:docMk/>
            <pc:sldMk cId="1868363432" sldId="319"/>
            <ac:spMk id="66" creationId="{691241D2-DF77-4CBB-BBDE-641D91938573}"/>
          </ac:spMkLst>
        </pc:spChg>
        <pc:spChg chg="add mod">
          <ac:chgData name="elvis vasquez" userId="e28bb2397779d230" providerId="LiveId" clId="{4448ABDF-27EB-4615-BFD9-D8D092E98D52}" dt="2021-11-18T15:45:00.257" v="592" actId="571"/>
          <ac:spMkLst>
            <pc:docMk/>
            <pc:sldMk cId="1868363432" sldId="319"/>
            <ac:spMk id="66" creationId="{DA2626BF-07B1-45A3-95D7-6A8BF43C09AB}"/>
          </ac:spMkLst>
        </pc:spChg>
        <pc:spChg chg="add mod">
          <ac:chgData name="elvis vasquez" userId="e28bb2397779d230" providerId="LiveId" clId="{4448ABDF-27EB-4615-BFD9-D8D092E98D52}" dt="2021-11-18T15:46:41.417" v="593" actId="571"/>
          <ac:spMkLst>
            <pc:docMk/>
            <pc:sldMk cId="1868363432" sldId="319"/>
            <ac:spMk id="67" creationId="{359324AB-4128-45E3-8A21-F76241E74B9A}"/>
          </ac:spMkLst>
        </pc:spChg>
        <pc:spChg chg="add mod">
          <ac:chgData name="elvis vasquez" userId="e28bb2397779d230" providerId="LiveId" clId="{4448ABDF-27EB-4615-BFD9-D8D092E98D52}" dt="2021-11-17T20:50:42.267" v="270" actId="571"/>
          <ac:spMkLst>
            <pc:docMk/>
            <pc:sldMk cId="1868363432" sldId="319"/>
            <ac:spMk id="67" creationId="{447A91CE-BA14-4B23-8D58-A73650332416}"/>
          </ac:spMkLst>
        </pc:spChg>
        <pc:spChg chg="add mod">
          <ac:chgData name="elvis vasquez" userId="e28bb2397779d230" providerId="LiveId" clId="{4448ABDF-27EB-4615-BFD9-D8D092E98D52}" dt="2021-11-18T15:47:24.373" v="594" actId="571"/>
          <ac:spMkLst>
            <pc:docMk/>
            <pc:sldMk cId="1868363432" sldId="319"/>
            <ac:spMk id="68" creationId="{DA4CC238-050D-474B-9134-ECEB41B50F73}"/>
          </ac:spMkLst>
        </pc:spChg>
        <pc:spChg chg="add mod">
          <ac:chgData name="elvis vasquez" userId="e28bb2397779d230" providerId="LiveId" clId="{4448ABDF-27EB-4615-BFD9-D8D092E98D52}" dt="2021-11-17T20:50:41.905" v="269" actId="571"/>
          <ac:spMkLst>
            <pc:docMk/>
            <pc:sldMk cId="1868363432" sldId="319"/>
            <ac:spMk id="68" creationId="{E750321F-FC31-47C5-AA39-D56B3DB71CA4}"/>
          </ac:spMkLst>
        </pc:spChg>
        <pc:spChg chg="add mod">
          <ac:chgData name="elvis vasquez" userId="e28bb2397779d230" providerId="LiveId" clId="{4448ABDF-27EB-4615-BFD9-D8D092E98D52}" dt="2021-11-18T15:47:40.413" v="595" actId="571"/>
          <ac:spMkLst>
            <pc:docMk/>
            <pc:sldMk cId="1868363432" sldId="319"/>
            <ac:spMk id="69" creationId="{87976C68-2693-452F-863B-4AAAFF0EB74C}"/>
          </ac:spMkLst>
        </pc:spChg>
        <pc:spChg chg="add mod">
          <ac:chgData name="elvis vasquez" userId="e28bb2397779d230" providerId="LiveId" clId="{4448ABDF-27EB-4615-BFD9-D8D092E98D52}" dt="2021-11-18T15:50:37.635" v="597" actId="571"/>
          <ac:spMkLst>
            <pc:docMk/>
            <pc:sldMk cId="1868363432" sldId="319"/>
            <ac:spMk id="70" creationId="{925B66C5-25D6-4E55-BDAF-110F48674D22}"/>
          </ac:spMkLst>
        </pc:spChg>
        <pc:spChg chg="add mod">
          <ac:chgData name="elvis vasquez" userId="e28bb2397779d230" providerId="LiveId" clId="{4448ABDF-27EB-4615-BFD9-D8D092E98D52}" dt="2021-11-18T15:51:57.232" v="598" actId="571"/>
          <ac:spMkLst>
            <pc:docMk/>
            <pc:sldMk cId="1868363432" sldId="319"/>
            <ac:spMk id="71" creationId="{46C59600-F137-45BB-AC14-22087D0668AD}"/>
          </ac:spMkLst>
        </pc:spChg>
        <pc:spChg chg="add mod">
          <ac:chgData name="elvis vasquez" userId="e28bb2397779d230" providerId="LiveId" clId="{4448ABDF-27EB-4615-BFD9-D8D092E98D52}" dt="2021-11-18T15:52:21.328" v="599" actId="571"/>
          <ac:spMkLst>
            <pc:docMk/>
            <pc:sldMk cId="1868363432" sldId="319"/>
            <ac:spMk id="72" creationId="{0C72FB31-997B-414D-95FD-948F94DAF65F}"/>
          </ac:spMkLst>
        </pc:spChg>
        <pc:spChg chg="add mod">
          <ac:chgData name="elvis vasquez" userId="e28bb2397779d230" providerId="LiveId" clId="{4448ABDF-27EB-4615-BFD9-D8D092E98D52}" dt="2021-11-18T15:54:01.896" v="600" actId="571"/>
          <ac:spMkLst>
            <pc:docMk/>
            <pc:sldMk cId="1868363432" sldId="319"/>
            <ac:spMk id="73" creationId="{5DE125B3-38B1-456E-91EA-D7693AE76900}"/>
          </ac:spMkLst>
        </pc:spChg>
        <pc:spChg chg="add mod">
          <ac:chgData name="elvis vasquez" userId="e28bb2397779d230" providerId="LiveId" clId="{4448ABDF-27EB-4615-BFD9-D8D092E98D52}" dt="2021-11-18T15:54:46.567" v="601" actId="571"/>
          <ac:spMkLst>
            <pc:docMk/>
            <pc:sldMk cId="1868363432" sldId="319"/>
            <ac:spMk id="74" creationId="{E9916EC2-9F0C-4F5A-BF07-64C0E8E598F9}"/>
          </ac:spMkLst>
        </pc:spChg>
        <pc:spChg chg="add mod">
          <ac:chgData name="elvis vasquez" userId="e28bb2397779d230" providerId="LiveId" clId="{4448ABDF-27EB-4615-BFD9-D8D092E98D52}" dt="2021-11-18T15:56:18.073" v="605" actId="1076"/>
          <ac:spMkLst>
            <pc:docMk/>
            <pc:sldMk cId="1868363432" sldId="319"/>
            <ac:spMk id="75" creationId="{A7FE6417-D5E8-4B3A-AD2D-23777FC6591B}"/>
          </ac:spMkLst>
        </pc:spChg>
        <pc:spChg chg="add mod">
          <ac:chgData name="elvis vasquez" userId="e28bb2397779d230" providerId="LiveId" clId="{4448ABDF-27EB-4615-BFD9-D8D092E98D52}" dt="2021-11-18T15:56:16.139" v="604" actId="571"/>
          <ac:spMkLst>
            <pc:docMk/>
            <pc:sldMk cId="1868363432" sldId="319"/>
            <ac:spMk id="76" creationId="{BDBC0C96-BD0D-43A8-951E-50385E17EE10}"/>
          </ac:spMkLst>
        </pc:spChg>
        <pc:spChg chg="add mod">
          <ac:chgData name="elvis vasquez" userId="e28bb2397779d230" providerId="LiveId" clId="{4448ABDF-27EB-4615-BFD9-D8D092E98D52}" dt="2021-11-18T15:56:53.918" v="606" actId="571"/>
          <ac:spMkLst>
            <pc:docMk/>
            <pc:sldMk cId="1868363432" sldId="319"/>
            <ac:spMk id="77" creationId="{6A9DD771-5CD0-44A6-BADE-87BBECEE4F72}"/>
          </ac:spMkLst>
        </pc:spChg>
        <pc:spChg chg="add mod">
          <ac:chgData name="elvis vasquez" userId="e28bb2397779d230" providerId="LiveId" clId="{4448ABDF-27EB-4615-BFD9-D8D092E98D52}" dt="2021-11-18T15:57:05.126" v="607" actId="571"/>
          <ac:spMkLst>
            <pc:docMk/>
            <pc:sldMk cId="1868363432" sldId="319"/>
            <ac:spMk id="78" creationId="{F826B488-AC1F-4134-BDED-63FF68BAEABA}"/>
          </ac:spMkLst>
        </pc:spChg>
        <pc:spChg chg="add mod">
          <ac:chgData name="elvis vasquez" userId="e28bb2397779d230" providerId="LiveId" clId="{4448ABDF-27EB-4615-BFD9-D8D092E98D52}" dt="2021-11-18T15:57:42.406" v="608" actId="571"/>
          <ac:spMkLst>
            <pc:docMk/>
            <pc:sldMk cId="1868363432" sldId="319"/>
            <ac:spMk id="79" creationId="{94C2A328-FE58-4AA2-A9C0-64FA5EA2323D}"/>
          </ac:spMkLst>
        </pc:spChg>
        <pc:spChg chg="add mod">
          <ac:chgData name="elvis vasquez" userId="e28bb2397779d230" providerId="LiveId" clId="{4448ABDF-27EB-4615-BFD9-D8D092E98D52}" dt="2021-11-18T15:58:01.449" v="609" actId="571"/>
          <ac:spMkLst>
            <pc:docMk/>
            <pc:sldMk cId="1868363432" sldId="319"/>
            <ac:spMk id="80" creationId="{76EF252F-7B2F-43C1-B680-B6D9B35AE1F3}"/>
          </ac:spMkLst>
        </pc:spChg>
        <pc:graphicFrameChg chg="add del mod modGraphic">
          <ac:chgData name="elvis vasquez" userId="e28bb2397779d230" providerId="LiveId" clId="{4448ABDF-27EB-4615-BFD9-D8D092E98D52}" dt="2021-11-18T14:34:55.255" v="564" actId="478"/>
          <ac:graphicFrameMkLst>
            <pc:docMk/>
            <pc:sldMk cId="1868363432" sldId="319"/>
            <ac:graphicFrameMk id="2" creationId="{371F38D8-5B68-418D-9465-882E96B49F2E}"/>
          </ac:graphicFrameMkLst>
        </pc:graphicFrameChg>
        <pc:graphicFrameChg chg="add mod modGraphic">
          <ac:chgData name="elvis vasquez" userId="e28bb2397779d230" providerId="LiveId" clId="{4448ABDF-27EB-4615-BFD9-D8D092E98D52}" dt="2021-11-18T14:35:04.449" v="568" actId="14100"/>
          <ac:graphicFrameMkLst>
            <pc:docMk/>
            <pc:sldMk cId="1868363432" sldId="319"/>
            <ac:graphicFrameMk id="3" creationId="{BA1E93A6-9199-4F84-9D3D-CD453C48E772}"/>
          </ac:graphicFrameMkLst>
        </pc:graphicFrameChg>
        <pc:graphicFrameChg chg="add del modGraphic">
          <ac:chgData name="elvis vasquez" userId="e28bb2397779d230" providerId="LiveId" clId="{4448ABDF-27EB-4615-BFD9-D8D092E98D52}" dt="2021-11-17T20:36:41.875" v="156" actId="478"/>
          <ac:graphicFrameMkLst>
            <pc:docMk/>
            <pc:sldMk cId="1868363432" sldId="319"/>
            <ac:graphicFrameMk id="62" creationId="{ABBE4F2C-F0DA-43E9-9508-D704E099A00E}"/>
          </ac:graphicFrameMkLst>
        </pc:graphicFrameChg>
      </pc:sldChg>
      <pc:sldChg chg="addSp delSp modSp new mod ord modAnim">
        <pc:chgData name="elvis vasquez" userId="e28bb2397779d230" providerId="LiveId" clId="{4448ABDF-27EB-4615-BFD9-D8D092E98D52}" dt="2021-11-18T14:14:42.162" v="539"/>
        <pc:sldMkLst>
          <pc:docMk/>
          <pc:sldMk cId="3349229099" sldId="320"/>
        </pc:sldMkLst>
        <pc:spChg chg="del">
          <ac:chgData name="elvis vasquez" userId="e28bb2397779d230" providerId="LiveId" clId="{4448ABDF-27EB-4615-BFD9-D8D092E98D52}" dt="2021-11-18T13:54:43.142" v="298"/>
          <ac:spMkLst>
            <pc:docMk/>
            <pc:sldMk cId="3349229099" sldId="320"/>
            <ac:spMk id="2" creationId="{8526053B-0E7D-4C3B-8AA4-8D1FA470C9F4}"/>
          </ac:spMkLst>
        </pc:spChg>
        <pc:spChg chg="del mod">
          <ac:chgData name="elvis vasquez" userId="e28bb2397779d230" providerId="LiveId" clId="{4448ABDF-27EB-4615-BFD9-D8D092E98D52}" dt="2021-11-18T13:55:07.828" v="322" actId="478"/>
          <ac:spMkLst>
            <pc:docMk/>
            <pc:sldMk cId="3349229099" sldId="320"/>
            <ac:spMk id="3" creationId="{CEA526A2-80D3-44C0-BB94-875C8D4FEE6F}"/>
          </ac:spMkLst>
        </pc:spChg>
        <pc:spChg chg="add mod">
          <ac:chgData name="elvis vasquez" userId="e28bb2397779d230" providerId="LiveId" clId="{4448ABDF-27EB-4615-BFD9-D8D092E98D52}" dt="2021-11-18T13:54:47.109" v="310" actId="20577"/>
          <ac:spMkLst>
            <pc:docMk/>
            <pc:sldMk cId="3349229099" sldId="320"/>
            <ac:spMk id="4" creationId="{8F42E261-D11B-4973-A385-00C74881E7C8}"/>
          </ac:spMkLst>
        </pc:spChg>
        <pc:spChg chg="add mod">
          <ac:chgData name="elvis vasquez" userId="e28bb2397779d230" providerId="LiveId" clId="{4448ABDF-27EB-4615-BFD9-D8D092E98D52}" dt="2021-11-18T13:55:15.332" v="336" actId="20577"/>
          <ac:spMkLst>
            <pc:docMk/>
            <pc:sldMk cId="3349229099" sldId="320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2:54.140" v="432" actId="20577"/>
          <ac:spMkLst>
            <pc:docMk/>
            <pc:sldMk cId="3349229099" sldId="320"/>
            <ac:spMk id="6" creationId="{E99C5473-067F-4C98-83C3-F650922F3741}"/>
          </ac:spMkLst>
        </pc:spChg>
        <pc:graphicFrameChg chg="add mod">
          <ac:chgData name="elvis vasquez" userId="e28bb2397779d230" providerId="LiveId" clId="{4448ABDF-27EB-4615-BFD9-D8D092E98D52}" dt="2021-11-18T14:13:57.543" v="524"/>
          <ac:graphicFrameMkLst>
            <pc:docMk/>
            <pc:sldMk cId="3349229099" sldId="320"/>
            <ac:graphicFrameMk id="7" creationId="{433E24F9-23FA-4DB2-8F8E-5E8A2DE63ED7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4:45.742" v="540"/>
        <pc:sldMkLst>
          <pc:docMk/>
          <pc:sldMk cId="2360041730" sldId="321"/>
        </pc:sldMkLst>
        <pc:spChg chg="mod">
          <ac:chgData name="elvis vasquez" userId="e28bb2397779d230" providerId="LiveId" clId="{4448ABDF-27EB-4615-BFD9-D8D092E98D52}" dt="2021-11-18T13:55:26.332" v="342" actId="20577"/>
          <ac:spMkLst>
            <pc:docMk/>
            <pc:sldMk cId="2360041730" sldId="321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3:00.781" v="435" actId="20577"/>
          <ac:spMkLst>
            <pc:docMk/>
            <pc:sldMk cId="2360041730" sldId="321"/>
            <ac:spMk id="6" creationId="{20C5DDE5-2249-42D4-BED2-20A21A6AE1CA}"/>
          </ac:spMkLst>
        </pc:spChg>
        <pc:graphicFrameChg chg="add mod">
          <ac:chgData name="elvis vasquez" userId="e28bb2397779d230" providerId="LiveId" clId="{4448ABDF-27EB-4615-BFD9-D8D092E98D52}" dt="2021-11-18T14:14:00.282" v="525"/>
          <ac:graphicFrameMkLst>
            <pc:docMk/>
            <pc:sldMk cId="2360041730" sldId="321"/>
            <ac:graphicFrameMk id="7" creationId="{2684DDC2-F52F-45A3-A8D2-556F29F55958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4:49.401" v="541"/>
        <pc:sldMkLst>
          <pc:docMk/>
          <pc:sldMk cId="1549315196" sldId="322"/>
        </pc:sldMkLst>
        <pc:spChg chg="mod">
          <ac:chgData name="elvis vasquez" userId="e28bb2397779d230" providerId="LiveId" clId="{4448ABDF-27EB-4615-BFD9-D8D092E98D52}" dt="2021-11-18T13:56:54.300" v="392" actId="20577"/>
          <ac:spMkLst>
            <pc:docMk/>
            <pc:sldMk cId="1549315196" sldId="322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5:00.862" v="437" actId="20577"/>
          <ac:spMkLst>
            <pc:docMk/>
            <pc:sldMk cId="1549315196" sldId="322"/>
            <ac:spMk id="6" creationId="{C730DB91-C4D0-4173-9EF8-CF10FC8CB2A9}"/>
          </ac:spMkLst>
        </pc:spChg>
        <pc:graphicFrameChg chg="add mod">
          <ac:chgData name="elvis vasquez" userId="e28bb2397779d230" providerId="LiveId" clId="{4448ABDF-27EB-4615-BFD9-D8D092E98D52}" dt="2021-11-18T14:14:01.918" v="526"/>
          <ac:graphicFrameMkLst>
            <pc:docMk/>
            <pc:sldMk cId="1549315196" sldId="322"/>
            <ac:graphicFrameMk id="7" creationId="{C633B71A-DF8A-44B7-AA99-CE8EC2C19816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4:52.598" v="542"/>
        <pc:sldMkLst>
          <pc:docMk/>
          <pc:sldMk cId="3314168440" sldId="323"/>
        </pc:sldMkLst>
        <pc:spChg chg="mod">
          <ac:chgData name="elvis vasquez" userId="e28bb2397779d230" providerId="LiveId" clId="{4448ABDF-27EB-4615-BFD9-D8D092E98D52}" dt="2021-11-18T13:55:42.981" v="350" actId="20577"/>
          <ac:spMkLst>
            <pc:docMk/>
            <pc:sldMk cId="3314168440" sldId="323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5:07.859" v="439" actId="20577"/>
          <ac:spMkLst>
            <pc:docMk/>
            <pc:sldMk cId="3314168440" sldId="323"/>
            <ac:spMk id="6" creationId="{138553F0-315E-4F15-ABEC-C91D08472BA6}"/>
          </ac:spMkLst>
        </pc:spChg>
        <pc:graphicFrameChg chg="add mod">
          <ac:chgData name="elvis vasquez" userId="e28bb2397779d230" providerId="LiveId" clId="{4448ABDF-27EB-4615-BFD9-D8D092E98D52}" dt="2021-11-18T14:14:02.574" v="527"/>
          <ac:graphicFrameMkLst>
            <pc:docMk/>
            <pc:sldMk cId="3314168440" sldId="323"/>
            <ac:graphicFrameMk id="7" creationId="{C3912C41-2AC0-4B2C-8FC7-2B0FCE27C44E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16.490" v="543"/>
        <pc:sldMkLst>
          <pc:docMk/>
          <pc:sldMk cId="1346342091" sldId="324"/>
        </pc:sldMkLst>
        <pc:spChg chg="mod">
          <ac:chgData name="elvis vasquez" userId="e28bb2397779d230" providerId="LiveId" clId="{4448ABDF-27EB-4615-BFD9-D8D092E98D52}" dt="2021-11-18T13:55:49.637" v="357" actId="20577"/>
          <ac:spMkLst>
            <pc:docMk/>
            <pc:sldMk cId="1346342091" sldId="324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5:16.115" v="443" actId="20577"/>
          <ac:spMkLst>
            <pc:docMk/>
            <pc:sldMk cId="1346342091" sldId="324"/>
            <ac:spMk id="6" creationId="{DE87A273-4730-4115-8A89-797F14BE0F8A}"/>
          </ac:spMkLst>
        </pc:spChg>
        <pc:graphicFrameChg chg="add mod">
          <ac:chgData name="elvis vasquez" userId="e28bb2397779d230" providerId="LiveId" clId="{4448ABDF-27EB-4615-BFD9-D8D092E98D52}" dt="2021-11-18T14:14:04.053" v="528"/>
          <ac:graphicFrameMkLst>
            <pc:docMk/>
            <pc:sldMk cId="1346342091" sldId="324"/>
            <ac:graphicFrameMk id="7" creationId="{B5FF3882-F679-4D88-B198-E3F71AD32692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20.179" v="544"/>
        <pc:sldMkLst>
          <pc:docMk/>
          <pc:sldMk cId="2045237067" sldId="325"/>
        </pc:sldMkLst>
        <pc:spChg chg="mod">
          <ac:chgData name="elvis vasquez" userId="e28bb2397779d230" providerId="LiveId" clId="{4448ABDF-27EB-4615-BFD9-D8D092E98D52}" dt="2021-11-18T13:55:56.212" v="363" actId="20577"/>
          <ac:spMkLst>
            <pc:docMk/>
            <pc:sldMk cId="2045237067" sldId="325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5:47.165" v="445" actId="20577"/>
          <ac:spMkLst>
            <pc:docMk/>
            <pc:sldMk cId="2045237067" sldId="325"/>
            <ac:spMk id="6" creationId="{53951465-0208-4B3F-A619-4B31645251F4}"/>
          </ac:spMkLst>
        </pc:spChg>
        <pc:graphicFrameChg chg="add mod">
          <ac:chgData name="elvis vasquez" userId="e28bb2397779d230" providerId="LiveId" clId="{4448ABDF-27EB-4615-BFD9-D8D092E98D52}" dt="2021-11-18T14:14:05.319" v="529"/>
          <ac:graphicFrameMkLst>
            <pc:docMk/>
            <pc:sldMk cId="2045237067" sldId="325"/>
            <ac:graphicFrameMk id="7" creationId="{6DE483D6-66AD-4628-9F43-1C9C36AA7326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23.858" v="545"/>
        <pc:sldMkLst>
          <pc:docMk/>
          <pc:sldMk cId="1785789521" sldId="326"/>
        </pc:sldMkLst>
        <pc:spChg chg="mod">
          <ac:chgData name="elvis vasquez" userId="e28bb2397779d230" providerId="LiveId" clId="{4448ABDF-27EB-4615-BFD9-D8D092E98D52}" dt="2021-11-18T13:56:06.597" v="369" actId="20577"/>
          <ac:spMkLst>
            <pc:docMk/>
            <pc:sldMk cId="1785789521" sldId="326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5:54.004" v="449" actId="20577"/>
          <ac:spMkLst>
            <pc:docMk/>
            <pc:sldMk cId="1785789521" sldId="326"/>
            <ac:spMk id="6" creationId="{F3EB06C1-9C0C-4DEE-B099-B1A6ABB0817C}"/>
          </ac:spMkLst>
        </pc:spChg>
        <pc:graphicFrameChg chg="add mod">
          <ac:chgData name="elvis vasquez" userId="e28bb2397779d230" providerId="LiveId" clId="{4448ABDF-27EB-4615-BFD9-D8D092E98D52}" dt="2021-11-18T14:14:06.112" v="530"/>
          <ac:graphicFrameMkLst>
            <pc:docMk/>
            <pc:sldMk cId="1785789521" sldId="326"/>
            <ac:graphicFrameMk id="7" creationId="{6B0F63A8-3840-48D8-91E2-21B6270B5F9B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27.382" v="546"/>
        <pc:sldMkLst>
          <pc:docMk/>
          <pc:sldMk cId="1471162716" sldId="327"/>
        </pc:sldMkLst>
        <pc:spChg chg="mod">
          <ac:chgData name="elvis vasquez" userId="e28bb2397779d230" providerId="LiveId" clId="{4448ABDF-27EB-4615-BFD9-D8D092E98D52}" dt="2021-11-18T13:56:16.380" v="375" actId="20577"/>
          <ac:spMkLst>
            <pc:docMk/>
            <pc:sldMk cId="1471162716" sldId="327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6:00.542" v="451" actId="20577"/>
          <ac:spMkLst>
            <pc:docMk/>
            <pc:sldMk cId="1471162716" sldId="327"/>
            <ac:spMk id="6" creationId="{9FE64878-652A-43D9-A643-12C4877BE708}"/>
          </ac:spMkLst>
        </pc:spChg>
        <pc:graphicFrameChg chg="add mod">
          <ac:chgData name="elvis vasquez" userId="e28bb2397779d230" providerId="LiveId" clId="{4448ABDF-27EB-4615-BFD9-D8D092E98D52}" dt="2021-11-18T14:14:07.560" v="531"/>
          <ac:graphicFrameMkLst>
            <pc:docMk/>
            <pc:sldMk cId="1471162716" sldId="327"/>
            <ac:graphicFrameMk id="7" creationId="{07B1A972-E384-45DD-8B5A-F424514503A8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31.160" v="547"/>
        <pc:sldMkLst>
          <pc:docMk/>
          <pc:sldMk cId="2466246341" sldId="328"/>
        </pc:sldMkLst>
        <pc:spChg chg="mod">
          <ac:chgData name="elvis vasquez" userId="e28bb2397779d230" providerId="LiveId" clId="{4448ABDF-27EB-4615-BFD9-D8D092E98D52}" dt="2021-11-18T13:56:25.364" v="380" actId="20577"/>
          <ac:spMkLst>
            <pc:docMk/>
            <pc:sldMk cId="2466246341" sldId="328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6:04.358" v="453" actId="20577"/>
          <ac:spMkLst>
            <pc:docMk/>
            <pc:sldMk cId="2466246341" sldId="328"/>
            <ac:spMk id="6" creationId="{A389C511-81CE-4F90-9980-6CAF73F1526B}"/>
          </ac:spMkLst>
        </pc:spChg>
        <pc:graphicFrameChg chg="add mod">
          <ac:chgData name="elvis vasquez" userId="e28bb2397779d230" providerId="LiveId" clId="{4448ABDF-27EB-4615-BFD9-D8D092E98D52}" dt="2021-11-18T14:14:08.162" v="532"/>
          <ac:graphicFrameMkLst>
            <pc:docMk/>
            <pc:sldMk cId="2466246341" sldId="328"/>
            <ac:graphicFrameMk id="7" creationId="{9B521096-A1A3-45C4-9108-7A5B2E19A00B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34.865" v="548"/>
        <pc:sldMkLst>
          <pc:docMk/>
          <pc:sldMk cId="4164116049" sldId="329"/>
        </pc:sldMkLst>
        <pc:spChg chg="mod">
          <ac:chgData name="elvis vasquez" userId="e28bb2397779d230" providerId="LiveId" clId="{4448ABDF-27EB-4615-BFD9-D8D092E98D52}" dt="2021-11-18T13:56:35.077" v="387" actId="20577"/>
          <ac:spMkLst>
            <pc:docMk/>
            <pc:sldMk cId="4164116049" sldId="329"/>
            <ac:spMk id="5" creationId="{FA72289B-59D0-4343-9567-76EE86836E9D}"/>
          </ac:spMkLst>
        </pc:spChg>
        <pc:spChg chg="add mod">
          <ac:chgData name="elvis vasquez" userId="e28bb2397779d230" providerId="LiveId" clId="{4448ABDF-27EB-4615-BFD9-D8D092E98D52}" dt="2021-11-18T14:06:07.972" v="456" actId="20577"/>
          <ac:spMkLst>
            <pc:docMk/>
            <pc:sldMk cId="4164116049" sldId="329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09.728" v="533"/>
          <ac:graphicFrameMkLst>
            <pc:docMk/>
            <pc:sldMk cId="4164116049" sldId="329"/>
            <ac:graphicFrameMk id="7" creationId="{910685B4-6ACD-480E-B7C0-51CD065E9997}"/>
          </ac:graphicFrameMkLst>
        </pc:graphicFrameChg>
      </pc:sldChg>
      <pc:sldChg chg="addSp delSp modSp new mod modAnim">
        <pc:chgData name="elvis vasquez" userId="e28bb2397779d230" providerId="LiveId" clId="{4448ABDF-27EB-4615-BFD9-D8D092E98D52}" dt="2021-11-18T14:17:47.785" v="554"/>
        <pc:sldMkLst>
          <pc:docMk/>
          <pc:sldMk cId="4100884248" sldId="330"/>
        </pc:sldMkLst>
        <pc:spChg chg="del">
          <ac:chgData name="elvis vasquez" userId="e28bb2397779d230" providerId="LiveId" clId="{4448ABDF-27EB-4615-BFD9-D8D092E98D52}" dt="2021-11-18T13:57:06.380" v="394"/>
          <ac:spMkLst>
            <pc:docMk/>
            <pc:sldMk cId="4100884248" sldId="330"/>
            <ac:spMk id="2" creationId="{5F9A793F-9E88-439D-A722-0A0F420B06BA}"/>
          </ac:spMkLst>
        </pc:spChg>
        <pc:spChg chg="del mod">
          <ac:chgData name="elvis vasquez" userId="e28bb2397779d230" providerId="LiveId" clId="{4448ABDF-27EB-4615-BFD9-D8D092E98D52}" dt="2021-11-18T13:58:08.868" v="409" actId="478"/>
          <ac:spMkLst>
            <pc:docMk/>
            <pc:sldMk cId="4100884248" sldId="330"/>
            <ac:spMk id="3" creationId="{9C4F05B5-0C2D-4B32-9DE8-534C84BF8C61}"/>
          </ac:spMkLst>
        </pc:spChg>
        <pc:spChg chg="add mod">
          <ac:chgData name="elvis vasquez" userId="e28bb2397779d230" providerId="LiveId" clId="{4448ABDF-27EB-4615-BFD9-D8D092E98D52}" dt="2021-11-18T13:57:06.380" v="394"/>
          <ac:spMkLst>
            <pc:docMk/>
            <pc:sldMk cId="4100884248" sldId="330"/>
            <ac:spMk id="4" creationId="{95FED69B-E281-443A-8AB0-52FD3D841B7F}"/>
          </ac:spMkLst>
        </pc:spChg>
        <pc:spChg chg="add mod">
          <ac:chgData name="elvis vasquez" userId="e28bb2397779d230" providerId="LiveId" clId="{4448ABDF-27EB-4615-BFD9-D8D092E98D52}" dt="2021-11-18T13:58:14.004" v="410" actId="20577"/>
          <ac:spMkLst>
            <pc:docMk/>
            <pc:sldMk cId="4100884248" sldId="330"/>
            <ac:spMk id="5" creationId="{5A9A7C9F-9D35-4A9A-9981-17DD8F829B68}"/>
          </ac:spMkLst>
        </pc:spChg>
        <pc:spChg chg="add mod">
          <ac:chgData name="elvis vasquez" userId="e28bb2397779d230" providerId="LiveId" clId="{4448ABDF-27EB-4615-BFD9-D8D092E98D52}" dt="2021-11-18T14:10:16.726" v="509"/>
          <ac:spMkLst>
            <pc:docMk/>
            <pc:sldMk cId="4100884248" sldId="330"/>
            <ac:spMk id="6" creationId="{CA15652C-7D92-45FF-A22B-6CFB5567AA2B}"/>
          </ac:spMkLst>
        </pc:spChg>
        <pc:spChg chg="add mod">
          <ac:chgData name="elvis vasquez" userId="e28bb2397779d230" providerId="LiveId" clId="{4448ABDF-27EB-4615-BFD9-D8D092E98D52}" dt="2021-11-18T14:10:27.855" v="510"/>
          <ac:spMkLst>
            <pc:docMk/>
            <pc:sldMk cId="4100884248" sldId="330"/>
            <ac:spMk id="7" creationId="{BFA8B9F6-E132-405D-85EB-409F0C4FA5F7}"/>
          </ac:spMkLst>
        </pc:spChg>
        <pc:spChg chg="add mod">
          <ac:chgData name="elvis vasquez" userId="e28bb2397779d230" providerId="LiveId" clId="{4448ABDF-27EB-4615-BFD9-D8D092E98D52}" dt="2021-11-18T14:10:37.427" v="511"/>
          <ac:spMkLst>
            <pc:docMk/>
            <pc:sldMk cId="4100884248" sldId="330"/>
            <ac:spMk id="8" creationId="{AFD4457E-AFE2-4DFE-A3B1-B292AB1F3967}"/>
          </ac:spMkLst>
        </pc:spChg>
        <pc:spChg chg="add mod">
          <ac:chgData name="elvis vasquez" userId="e28bb2397779d230" providerId="LiveId" clId="{4448ABDF-27EB-4615-BFD9-D8D092E98D52}" dt="2021-11-18T14:10:46.656" v="512"/>
          <ac:spMkLst>
            <pc:docMk/>
            <pc:sldMk cId="4100884248" sldId="330"/>
            <ac:spMk id="9" creationId="{FC2C9755-CDE9-4A5E-B3C1-D3D0A8ACC0D9}"/>
          </ac:spMkLst>
        </pc:spChg>
        <pc:spChg chg="add mod">
          <ac:chgData name="elvis vasquez" userId="e28bb2397779d230" providerId="LiveId" clId="{4448ABDF-27EB-4615-BFD9-D8D092E98D52}" dt="2021-11-18T13:57:33.130" v="402" actId="571"/>
          <ac:spMkLst>
            <pc:docMk/>
            <pc:sldMk cId="4100884248" sldId="330"/>
            <ac:spMk id="10" creationId="{617A29A2-3093-4D5C-865A-6F9CBA1FBB9C}"/>
          </ac:spMkLst>
        </pc:spChg>
        <pc:spChg chg="add mod">
          <ac:chgData name="elvis vasquez" userId="e28bb2397779d230" providerId="LiveId" clId="{4448ABDF-27EB-4615-BFD9-D8D092E98D52}" dt="2021-11-18T14:10:57.311" v="513"/>
          <ac:spMkLst>
            <pc:docMk/>
            <pc:sldMk cId="4100884248" sldId="330"/>
            <ac:spMk id="11" creationId="{68906788-B90B-4084-955A-BBB6D9A1F94A}"/>
          </ac:spMkLst>
        </pc:spChg>
        <pc:spChg chg="add mod">
          <ac:chgData name="elvis vasquez" userId="e28bb2397779d230" providerId="LiveId" clId="{4448ABDF-27EB-4615-BFD9-D8D092E98D52}" dt="2021-11-18T14:11:04.138" v="514"/>
          <ac:spMkLst>
            <pc:docMk/>
            <pc:sldMk cId="4100884248" sldId="330"/>
            <ac:spMk id="12" creationId="{6D269962-BA93-4EB4-B51A-38E49BE74DBA}"/>
          </ac:spMkLst>
        </pc:spChg>
        <pc:spChg chg="add mod">
          <ac:chgData name="elvis vasquez" userId="e28bb2397779d230" providerId="LiveId" clId="{4448ABDF-27EB-4615-BFD9-D8D092E98D52}" dt="2021-11-18T14:11:15.605" v="515"/>
          <ac:spMkLst>
            <pc:docMk/>
            <pc:sldMk cId="4100884248" sldId="330"/>
            <ac:spMk id="13" creationId="{8CDAA53C-C2AE-401F-BA78-2BA3CF0727FC}"/>
          </ac:spMkLst>
        </pc:spChg>
        <pc:spChg chg="add mod">
          <ac:chgData name="elvis vasquez" userId="e28bb2397779d230" providerId="LiveId" clId="{4448ABDF-27EB-4615-BFD9-D8D092E98D52}" dt="2021-11-18T14:11:26.620" v="516"/>
          <ac:spMkLst>
            <pc:docMk/>
            <pc:sldMk cId="4100884248" sldId="330"/>
            <ac:spMk id="14" creationId="{C3B8429B-B8ED-406E-878F-AF836325C657}"/>
          </ac:spMkLst>
        </pc:spChg>
        <pc:spChg chg="add mod">
          <ac:chgData name="elvis vasquez" userId="e28bb2397779d230" providerId="LiveId" clId="{4448ABDF-27EB-4615-BFD9-D8D092E98D52}" dt="2021-11-18T14:11:45.092" v="517"/>
          <ac:spMkLst>
            <pc:docMk/>
            <pc:sldMk cId="4100884248" sldId="330"/>
            <ac:spMk id="15" creationId="{A4B4DA25-54F4-478B-A0BA-21550E64A97A}"/>
          </ac:spMkLst>
        </pc:spChg>
        <pc:spChg chg="add mod">
          <ac:chgData name="elvis vasquez" userId="e28bb2397779d230" providerId="LiveId" clId="{4448ABDF-27EB-4615-BFD9-D8D092E98D52}" dt="2021-11-18T13:57:46.776" v="405" actId="571"/>
          <ac:spMkLst>
            <pc:docMk/>
            <pc:sldMk cId="4100884248" sldId="330"/>
            <ac:spMk id="16" creationId="{4C34DA24-80C7-4C29-AD29-283AACB1FACF}"/>
          </ac:spMkLst>
        </pc:spChg>
        <pc:spChg chg="add mod">
          <ac:chgData name="elvis vasquez" userId="e28bb2397779d230" providerId="LiveId" clId="{4448ABDF-27EB-4615-BFD9-D8D092E98D52}" dt="2021-11-18T13:57:46.776" v="405" actId="571"/>
          <ac:spMkLst>
            <pc:docMk/>
            <pc:sldMk cId="4100884248" sldId="330"/>
            <ac:spMk id="17" creationId="{255EFD7E-C16D-4A38-B3C5-9E8A2D566026}"/>
          </ac:spMkLst>
        </pc:spChg>
        <pc:spChg chg="add mod">
          <ac:chgData name="elvis vasquez" userId="e28bb2397779d230" providerId="LiveId" clId="{4448ABDF-27EB-4615-BFD9-D8D092E98D52}" dt="2021-11-18T13:57:46.776" v="405" actId="571"/>
          <ac:spMkLst>
            <pc:docMk/>
            <pc:sldMk cId="4100884248" sldId="330"/>
            <ac:spMk id="18" creationId="{FAA8BB8D-6691-4E58-9300-8E2470A47D47}"/>
          </ac:spMkLst>
        </pc:spChg>
        <pc:spChg chg="add mod">
          <ac:chgData name="elvis vasquez" userId="e28bb2397779d230" providerId="LiveId" clId="{4448ABDF-27EB-4615-BFD9-D8D092E98D52}" dt="2021-11-18T13:57:46.776" v="405" actId="571"/>
          <ac:spMkLst>
            <pc:docMk/>
            <pc:sldMk cId="4100884248" sldId="330"/>
            <ac:spMk id="19" creationId="{8BAC2ED4-EF60-44C6-B3AD-9CEC228381EE}"/>
          </ac:spMkLst>
        </pc:spChg>
        <pc:spChg chg="add mod">
          <ac:chgData name="elvis vasquez" userId="e28bb2397779d230" providerId="LiveId" clId="{4448ABDF-27EB-4615-BFD9-D8D092E98D52}" dt="2021-11-18T13:57:46.776" v="405" actId="571"/>
          <ac:spMkLst>
            <pc:docMk/>
            <pc:sldMk cId="4100884248" sldId="330"/>
            <ac:spMk id="20" creationId="{AAED4FD3-3AFD-4F99-B4BC-BEAFF831230E}"/>
          </ac:spMkLst>
        </pc:spChg>
        <pc:spChg chg="add mod">
          <ac:chgData name="elvis vasquez" userId="e28bb2397779d230" providerId="LiveId" clId="{4448ABDF-27EB-4615-BFD9-D8D092E98D52}" dt="2021-11-18T14:11:54.061" v="518"/>
          <ac:spMkLst>
            <pc:docMk/>
            <pc:sldMk cId="4100884248" sldId="330"/>
            <ac:spMk id="21" creationId="{A919DDB1-B8ED-44DD-A7B9-D9E48B3594A5}"/>
          </ac:spMkLst>
        </pc:spChg>
        <pc:spChg chg="add mod">
          <ac:chgData name="elvis vasquez" userId="e28bb2397779d230" providerId="LiveId" clId="{4448ABDF-27EB-4615-BFD9-D8D092E98D52}" dt="2021-11-18T14:12:02.938" v="519"/>
          <ac:spMkLst>
            <pc:docMk/>
            <pc:sldMk cId="4100884248" sldId="330"/>
            <ac:spMk id="22" creationId="{26A64F5D-F5CA-4213-83CC-822FE61E0430}"/>
          </ac:spMkLst>
        </pc:spChg>
        <pc:spChg chg="add mod">
          <ac:chgData name="elvis vasquez" userId="e28bb2397779d230" providerId="LiveId" clId="{4448ABDF-27EB-4615-BFD9-D8D092E98D52}" dt="2021-11-18T14:12:12.114" v="520"/>
          <ac:spMkLst>
            <pc:docMk/>
            <pc:sldMk cId="4100884248" sldId="330"/>
            <ac:spMk id="23" creationId="{E2C927A6-BE4C-4B97-B013-71489FAF8C5D}"/>
          </ac:spMkLst>
        </pc:spChg>
        <pc:spChg chg="add mod">
          <ac:chgData name="elvis vasquez" userId="e28bb2397779d230" providerId="LiveId" clId="{4448ABDF-27EB-4615-BFD9-D8D092E98D52}" dt="2021-11-18T14:12:22.963" v="521"/>
          <ac:spMkLst>
            <pc:docMk/>
            <pc:sldMk cId="4100884248" sldId="330"/>
            <ac:spMk id="24" creationId="{990CE480-B7B5-4586-9C32-8CE2C39DF87D}"/>
          </ac:spMkLst>
        </pc:spChg>
        <pc:spChg chg="add mod">
          <ac:chgData name="elvis vasquez" userId="e28bb2397779d230" providerId="LiveId" clId="{4448ABDF-27EB-4615-BFD9-D8D092E98D52}" dt="2021-11-18T14:12:32.148" v="522"/>
          <ac:spMkLst>
            <pc:docMk/>
            <pc:sldMk cId="4100884248" sldId="330"/>
            <ac:spMk id="25" creationId="{746DF5B2-04B6-4EEC-826C-0BCDF122FE45}"/>
          </ac:spMkLst>
        </pc:spChg>
        <pc:spChg chg="add mod">
          <ac:chgData name="elvis vasquez" userId="e28bb2397779d230" providerId="LiveId" clId="{4448ABDF-27EB-4615-BFD9-D8D092E98D52}" dt="2021-11-18T14:17:47.785" v="554"/>
          <ac:spMkLst>
            <pc:docMk/>
            <pc:sldMk cId="4100884248" sldId="330"/>
            <ac:spMk id="26" creationId="{57895383-72A8-4B7C-AA66-AC22B0DAA949}"/>
          </ac:spMkLst>
        </pc:spChg>
      </pc:sldChg>
      <pc:sldChg chg="addSp modSp add mod modAnim">
        <pc:chgData name="elvis vasquez" userId="e28bb2397779d230" providerId="LiveId" clId="{4448ABDF-27EB-4615-BFD9-D8D092E98D52}" dt="2021-11-18T14:15:38.778" v="549"/>
        <pc:sldMkLst>
          <pc:docMk/>
          <pc:sldMk cId="3840224011" sldId="331"/>
        </pc:sldMkLst>
        <pc:spChg chg="mod">
          <ac:chgData name="elvis vasquez" userId="e28bb2397779d230" providerId="LiveId" clId="{4448ABDF-27EB-4615-BFD9-D8D092E98D52}" dt="2021-11-18T14:07:01.269" v="463" actId="20577"/>
          <ac:spMkLst>
            <pc:docMk/>
            <pc:sldMk cId="3840224011" sldId="331"/>
            <ac:spMk id="5" creationId="{FA72289B-59D0-4343-9567-76EE86836E9D}"/>
          </ac:spMkLst>
        </pc:spChg>
        <pc:spChg chg="mod">
          <ac:chgData name="elvis vasquez" userId="e28bb2397779d230" providerId="LiveId" clId="{4448ABDF-27EB-4615-BFD9-D8D092E98D52}" dt="2021-11-18T14:07:20.741" v="474" actId="20577"/>
          <ac:spMkLst>
            <pc:docMk/>
            <pc:sldMk cId="3840224011" sldId="331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11.254" v="534"/>
          <ac:graphicFrameMkLst>
            <pc:docMk/>
            <pc:sldMk cId="3840224011" sldId="331"/>
            <ac:graphicFrameMk id="7" creationId="{A3101855-697F-4D55-ABFC-7EBC1E19B645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41.923" v="550"/>
        <pc:sldMkLst>
          <pc:docMk/>
          <pc:sldMk cId="769896767" sldId="332"/>
        </pc:sldMkLst>
        <pc:spChg chg="mod">
          <ac:chgData name="elvis vasquez" userId="e28bb2397779d230" providerId="LiveId" clId="{4448ABDF-27EB-4615-BFD9-D8D092E98D52}" dt="2021-11-18T14:07:08.597" v="472" actId="20577"/>
          <ac:spMkLst>
            <pc:docMk/>
            <pc:sldMk cId="769896767" sldId="332"/>
            <ac:spMk id="5" creationId="{FA72289B-59D0-4343-9567-76EE86836E9D}"/>
          </ac:spMkLst>
        </pc:spChg>
        <pc:spChg chg="mod">
          <ac:chgData name="elvis vasquez" userId="e28bb2397779d230" providerId="LiveId" clId="{4448ABDF-27EB-4615-BFD9-D8D092E98D52}" dt="2021-11-18T14:07:29.229" v="476" actId="20577"/>
          <ac:spMkLst>
            <pc:docMk/>
            <pc:sldMk cId="769896767" sldId="332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12.321" v="535"/>
          <ac:graphicFrameMkLst>
            <pc:docMk/>
            <pc:sldMk cId="769896767" sldId="332"/>
            <ac:graphicFrameMk id="7" creationId="{597CFD7D-9F43-49EA-9719-8316D4DD9637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46.474" v="551"/>
        <pc:sldMkLst>
          <pc:docMk/>
          <pc:sldMk cId="2785583533" sldId="333"/>
        </pc:sldMkLst>
        <pc:spChg chg="mod">
          <ac:chgData name="elvis vasquez" userId="e28bb2397779d230" providerId="LiveId" clId="{4448ABDF-27EB-4615-BFD9-D8D092E98D52}" dt="2021-11-18T14:08:08.324" v="485" actId="20577"/>
          <ac:spMkLst>
            <pc:docMk/>
            <pc:sldMk cId="2785583533" sldId="333"/>
            <ac:spMk id="5" creationId="{FA72289B-59D0-4343-9567-76EE86836E9D}"/>
          </ac:spMkLst>
        </pc:spChg>
        <pc:spChg chg="mod">
          <ac:chgData name="elvis vasquez" userId="e28bb2397779d230" providerId="LiveId" clId="{4448ABDF-27EB-4615-BFD9-D8D092E98D52}" dt="2021-11-18T14:08:03.988" v="479" actId="20577"/>
          <ac:spMkLst>
            <pc:docMk/>
            <pc:sldMk cId="2785583533" sldId="333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13.232" v="536"/>
          <ac:graphicFrameMkLst>
            <pc:docMk/>
            <pc:sldMk cId="2785583533" sldId="333"/>
            <ac:graphicFrameMk id="7" creationId="{6058770C-7C40-4FD3-B1AB-DA0DC0515BE3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49.880" v="552"/>
        <pc:sldMkLst>
          <pc:docMk/>
          <pc:sldMk cId="3107413058" sldId="334"/>
        </pc:sldMkLst>
        <pc:spChg chg="mod">
          <ac:chgData name="elvis vasquez" userId="e28bb2397779d230" providerId="LiveId" clId="{4448ABDF-27EB-4615-BFD9-D8D092E98D52}" dt="2021-11-18T14:08:21.028" v="495" actId="20577"/>
          <ac:spMkLst>
            <pc:docMk/>
            <pc:sldMk cId="3107413058" sldId="334"/>
            <ac:spMk id="5" creationId="{FA72289B-59D0-4343-9567-76EE86836E9D}"/>
          </ac:spMkLst>
        </pc:spChg>
        <pc:spChg chg="mod">
          <ac:chgData name="elvis vasquez" userId="e28bb2397779d230" providerId="LiveId" clId="{4448ABDF-27EB-4615-BFD9-D8D092E98D52}" dt="2021-11-18T14:08:14.900" v="488" actId="20577"/>
          <ac:spMkLst>
            <pc:docMk/>
            <pc:sldMk cId="3107413058" sldId="334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14.745" v="537"/>
          <ac:graphicFrameMkLst>
            <pc:docMk/>
            <pc:sldMk cId="3107413058" sldId="334"/>
            <ac:graphicFrameMk id="7" creationId="{94078D06-2DC6-4685-9973-CD868592D7F6}"/>
          </ac:graphicFrameMkLst>
        </pc:graphicFrameChg>
      </pc:sldChg>
      <pc:sldChg chg="addSp modSp add mod modAnim">
        <pc:chgData name="elvis vasquez" userId="e28bb2397779d230" providerId="LiveId" clId="{4448ABDF-27EB-4615-BFD9-D8D092E98D52}" dt="2021-11-18T14:15:53.384" v="553"/>
        <pc:sldMkLst>
          <pc:docMk/>
          <pc:sldMk cId="2575063729" sldId="335"/>
        </pc:sldMkLst>
        <pc:spChg chg="mod">
          <ac:chgData name="elvis vasquez" userId="e28bb2397779d230" providerId="LiveId" clId="{4448ABDF-27EB-4615-BFD9-D8D092E98D52}" dt="2021-11-18T14:09:09.948" v="508" actId="20577"/>
          <ac:spMkLst>
            <pc:docMk/>
            <pc:sldMk cId="2575063729" sldId="335"/>
            <ac:spMk id="5" creationId="{FA72289B-59D0-4343-9567-76EE86836E9D}"/>
          </ac:spMkLst>
        </pc:spChg>
        <pc:spChg chg="mod">
          <ac:chgData name="elvis vasquez" userId="e28bb2397779d230" providerId="LiveId" clId="{4448ABDF-27EB-4615-BFD9-D8D092E98D52}" dt="2021-11-18T14:08:26.628" v="498" actId="20577"/>
          <ac:spMkLst>
            <pc:docMk/>
            <pc:sldMk cId="2575063729" sldId="335"/>
            <ac:spMk id="6" creationId="{84DED8BC-07FC-4D5B-977E-EFC223FA230B}"/>
          </ac:spMkLst>
        </pc:spChg>
        <pc:graphicFrameChg chg="add mod">
          <ac:chgData name="elvis vasquez" userId="e28bb2397779d230" providerId="LiveId" clId="{4448ABDF-27EB-4615-BFD9-D8D092E98D52}" dt="2021-11-18T14:14:15.343" v="538"/>
          <ac:graphicFrameMkLst>
            <pc:docMk/>
            <pc:sldMk cId="2575063729" sldId="335"/>
            <ac:graphicFrameMk id="7" creationId="{3A024C2B-6A50-40EF-B523-58B26233C880}"/>
          </ac:graphicFrameMkLst>
        </pc:graphicFrameChg>
      </pc:sldChg>
      <pc:sldChg chg="addSp delSp modSp add del mod ord">
        <pc:chgData name="elvis vasquez" userId="e28bb2397779d230" providerId="LiveId" clId="{4448ABDF-27EB-4615-BFD9-D8D092E98D52}" dt="2021-11-18T17:48:57.905" v="736"/>
        <pc:sldMkLst>
          <pc:docMk/>
          <pc:sldMk cId="1697082947" sldId="336"/>
        </pc:sldMkLst>
        <pc:spChg chg="mod">
          <ac:chgData name="elvis vasquez" userId="e28bb2397779d230" providerId="LiveId" clId="{4448ABDF-27EB-4615-BFD9-D8D092E98D52}" dt="2021-11-18T17:34:47.378" v="619" actId="1076"/>
          <ac:spMkLst>
            <pc:docMk/>
            <pc:sldMk cId="1697082947" sldId="336"/>
            <ac:spMk id="5" creationId="{C454D25F-B80F-4B86-8CB6-28598E51D91F}"/>
          </ac:spMkLst>
        </pc:spChg>
        <pc:spChg chg="mod">
          <ac:chgData name="elvis vasquez" userId="e28bb2397779d230" providerId="LiveId" clId="{4448ABDF-27EB-4615-BFD9-D8D092E98D52}" dt="2021-11-18T17:35:04.557" v="633" actId="403"/>
          <ac:spMkLst>
            <pc:docMk/>
            <pc:sldMk cId="1697082947" sldId="336"/>
            <ac:spMk id="9" creationId="{FEA1DBA5-09A3-448F-8834-8B12365E7945}"/>
          </ac:spMkLst>
        </pc:spChg>
        <pc:graphicFrameChg chg="add del mod">
          <ac:chgData name="elvis vasquez" userId="e28bb2397779d230" providerId="LiveId" clId="{4448ABDF-27EB-4615-BFD9-D8D092E98D52}" dt="2021-11-18T17:44:28.963" v="644" actId="3680"/>
          <ac:graphicFrameMkLst>
            <pc:docMk/>
            <pc:sldMk cId="1697082947" sldId="336"/>
            <ac:graphicFrameMk id="2" creationId="{CF3DF98B-6188-4F91-B668-5905EB736A2A}"/>
          </ac:graphicFrameMkLst>
        </pc:graphicFrameChg>
        <pc:graphicFrameChg chg="add mod modGraphic">
          <ac:chgData name="elvis vasquez" userId="e28bb2397779d230" providerId="LiveId" clId="{4448ABDF-27EB-4615-BFD9-D8D092E98D52}" dt="2021-11-18T17:47:40.224" v="724" actId="14100"/>
          <ac:graphicFrameMkLst>
            <pc:docMk/>
            <pc:sldMk cId="1697082947" sldId="336"/>
            <ac:graphicFrameMk id="3" creationId="{4BF844B3-10F6-4EAD-BD89-0334DD1A2871}"/>
          </ac:graphicFrameMkLst>
        </pc:graphicFrameChg>
        <pc:picChg chg="mod">
          <ac:chgData name="elvis vasquez" userId="e28bb2397779d230" providerId="LiveId" clId="{4448ABDF-27EB-4615-BFD9-D8D092E98D52}" dt="2021-11-18T17:48:09.982" v="732" actId="166"/>
          <ac:picMkLst>
            <pc:docMk/>
            <pc:sldMk cId="1697082947" sldId="336"/>
            <ac:picMk id="6" creationId="{1F43C35D-AACD-4CB4-9F94-E2696D82D19C}"/>
          </ac:picMkLst>
        </pc:picChg>
        <pc:picChg chg="mod">
          <ac:chgData name="elvis vasquez" userId="e28bb2397779d230" providerId="LiveId" clId="{4448ABDF-27EB-4615-BFD9-D8D092E98D52}" dt="2021-11-18T17:47:46.854" v="729" actId="1076"/>
          <ac:picMkLst>
            <pc:docMk/>
            <pc:sldMk cId="1697082947" sldId="336"/>
            <ac:picMk id="7" creationId="{650D9CF6-CB15-4DF2-B37D-E4DD07A3187C}"/>
          </ac:picMkLst>
        </pc:picChg>
        <pc:picChg chg="mod">
          <ac:chgData name="elvis vasquez" userId="e28bb2397779d230" providerId="LiveId" clId="{4448ABDF-27EB-4615-BFD9-D8D092E98D52}" dt="2021-11-18T17:48:05.316" v="731" actId="166"/>
          <ac:picMkLst>
            <pc:docMk/>
            <pc:sldMk cId="1697082947" sldId="336"/>
            <ac:picMk id="8" creationId="{CFE28D9D-08B6-4F47-9C50-038021BC8378}"/>
          </ac:picMkLst>
        </pc:picChg>
        <pc:picChg chg="add mod">
          <ac:chgData name="elvis vasquez" userId="e28bb2397779d230" providerId="LiveId" clId="{4448ABDF-27EB-4615-BFD9-D8D092E98D52}" dt="2021-11-18T17:35:23.126" v="638" actId="1076"/>
          <ac:picMkLst>
            <pc:docMk/>
            <pc:sldMk cId="1697082947" sldId="336"/>
            <ac:picMk id="10" creationId="{F375A8F1-4297-4805-B0BA-B7A213A31A6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69B083-041F-4CBA-9D3B-E024151130C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1D0505A-E099-481D-BCF8-0EE3771B69B3}">
      <dgm:prSet phldrT="[Texto]"/>
      <dgm:spPr/>
      <dgm:t>
        <a:bodyPr/>
        <a:lstStyle/>
        <a:p>
          <a:r>
            <a:rPr lang="es-PE" dirty="0"/>
            <a:t>2nd   “A”</a:t>
          </a:r>
        </a:p>
      </dgm:t>
    </dgm:pt>
    <dgm:pt modelId="{9CC10EE7-6849-4728-8A6E-4250E0DBCE9E}" type="parTrans" cxnId="{0F8A9770-2E8C-46DD-9193-24C0D7FC6D8F}">
      <dgm:prSet/>
      <dgm:spPr/>
      <dgm:t>
        <a:bodyPr/>
        <a:lstStyle/>
        <a:p>
          <a:endParaRPr lang="es-PE"/>
        </a:p>
      </dgm:t>
    </dgm:pt>
    <dgm:pt modelId="{1AD1E2AF-39BE-4FC5-A358-E22916F91743}" type="sibTrans" cxnId="{0F8A9770-2E8C-46DD-9193-24C0D7FC6D8F}">
      <dgm:prSet/>
      <dgm:spPr/>
      <dgm:t>
        <a:bodyPr/>
        <a:lstStyle/>
        <a:p>
          <a:endParaRPr lang="es-PE"/>
        </a:p>
      </dgm:t>
    </dgm:pt>
    <dgm:pt modelId="{40FCCDBA-76DA-4E24-A330-23BA7D757E18}">
      <dgm:prSet phldrT="[Texto]"/>
      <dgm:spPr/>
      <dgm:t>
        <a:bodyPr/>
        <a:lstStyle/>
        <a:p>
          <a:endParaRPr lang="es-PE" dirty="0"/>
        </a:p>
      </dgm:t>
    </dgm:pt>
    <dgm:pt modelId="{C4C0EAE4-93DF-4162-9455-B993D788B376}" type="parTrans" cxnId="{CFD662CF-149B-4351-BDAF-EC1DD568633B}">
      <dgm:prSet/>
      <dgm:spPr/>
      <dgm:t>
        <a:bodyPr/>
        <a:lstStyle/>
        <a:p>
          <a:endParaRPr lang="es-PE"/>
        </a:p>
      </dgm:t>
    </dgm:pt>
    <dgm:pt modelId="{856219E4-056B-4735-8F69-E9285FD0D891}" type="sibTrans" cxnId="{CFD662CF-149B-4351-BDAF-EC1DD568633B}">
      <dgm:prSet/>
      <dgm:spPr/>
      <dgm:t>
        <a:bodyPr/>
        <a:lstStyle/>
        <a:p>
          <a:endParaRPr lang="es-PE"/>
        </a:p>
      </dgm:t>
    </dgm:pt>
    <dgm:pt modelId="{24CAFF1D-49E8-46A0-B5A9-417A817487CF}">
      <dgm:prSet phldrT="[Texto]"/>
      <dgm:spPr/>
      <dgm:t>
        <a:bodyPr/>
        <a:lstStyle/>
        <a:p>
          <a:r>
            <a:rPr lang="es-PE" dirty="0"/>
            <a:t>2nd  “A1”</a:t>
          </a:r>
        </a:p>
      </dgm:t>
    </dgm:pt>
    <dgm:pt modelId="{59CEA500-2BF8-4A93-B4CE-03D6A05EE209}" type="parTrans" cxnId="{C37A2F69-77F2-4F7E-9934-275F83A80A47}">
      <dgm:prSet/>
      <dgm:spPr/>
      <dgm:t>
        <a:bodyPr/>
        <a:lstStyle/>
        <a:p>
          <a:endParaRPr lang="es-PE"/>
        </a:p>
      </dgm:t>
    </dgm:pt>
    <dgm:pt modelId="{391BCEC5-A0A0-444C-8653-34B59A94CEDA}" type="sibTrans" cxnId="{C37A2F69-77F2-4F7E-9934-275F83A80A47}">
      <dgm:prSet/>
      <dgm:spPr/>
      <dgm:t>
        <a:bodyPr/>
        <a:lstStyle/>
        <a:p>
          <a:endParaRPr lang="es-PE"/>
        </a:p>
      </dgm:t>
    </dgm:pt>
    <dgm:pt modelId="{E5EB0FDA-D096-4346-A9BE-E3DCD74E84AB}">
      <dgm:prSet phldrT="[Texto]"/>
      <dgm:spPr/>
      <dgm:t>
        <a:bodyPr/>
        <a:lstStyle/>
        <a:p>
          <a:endParaRPr lang="es-PE" dirty="0"/>
        </a:p>
      </dgm:t>
    </dgm:pt>
    <dgm:pt modelId="{3162C00A-EBF3-477E-A0E0-9437B64C3BDF}" type="parTrans" cxnId="{166CDEB8-A55B-493C-9030-D7CA3207F531}">
      <dgm:prSet/>
      <dgm:spPr/>
      <dgm:t>
        <a:bodyPr/>
        <a:lstStyle/>
        <a:p>
          <a:endParaRPr lang="es-PE"/>
        </a:p>
      </dgm:t>
    </dgm:pt>
    <dgm:pt modelId="{35AD8BF2-C27E-4828-90EE-0678C8E181B8}" type="sibTrans" cxnId="{166CDEB8-A55B-493C-9030-D7CA3207F531}">
      <dgm:prSet/>
      <dgm:spPr/>
      <dgm:t>
        <a:bodyPr/>
        <a:lstStyle/>
        <a:p>
          <a:endParaRPr lang="es-PE"/>
        </a:p>
      </dgm:t>
    </dgm:pt>
    <dgm:pt modelId="{14E0BA8A-3992-4DC6-B9C3-06F831EC44AD}">
      <dgm:prSet phldrT="[Texto]"/>
      <dgm:spPr/>
      <dgm:t>
        <a:bodyPr/>
        <a:lstStyle/>
        <a:p>
          <a:r>
            <a:rPr lang="es-PE" dirty="0"/>
            <a:t>2nd “A2”</a:t>
          </a:r>
        </a:p>
      </dgm:t>
    </dgm:pt>
    <dgm:pt modelId="{BD8F162E-01E2-4FD4-9F17-6E509647BD4D}" type="parTrans" cxnId="{536F2C0C-B3BD-4624-871A-4FB1F956301F}">
      <dgm:prSet/>
      <dgm:spPr/>
      <dgm:t>
        <a:bodyPr/>
        <a:lstStyle/>
        <a:p>
          <a:endParaRPr lang="es-PE"/>
        </a:p>
      </dgm:t>
    </dgm:pt>
    <dgm:pt modelId="{4F051435-1B62-4768-A2D2-C9D5D763763B}" type="sibTrans" cxnId="{536F2C0C-B3BD-4624-871A-4FB1F956301F}">
      <dgm:prSet/>
      <dgm:spPr/>
      <dgm:t>
        <a:bodyPr/>
        <a:lstStyle/>
        <a:p>
          <a:endParaRPr lang="es-PE"/>
        </a:p>
      </dgm:t>
    </dgm:pt>
    <dgm:pt modelId="{80D55AF3-DF1B-412C-B1A0-902104A6D396}">
      <dgm:prSet phldrT="[Texto]"/>
      <dgm:spPr/>
      <dgm:t>
        <a:bodyPr/>
        <a:lstStyle/>
        <a:p>
          <a:endParaRPr lang="es-PE" dirty="0"/>
        </a:p>
      </dgm:t>
    </dgm:pt>
    <dgm:pt modelId="{BCEAFB9C-C02A-418F-8D80-6A25A8C8A8BE}" type="parTrans" cxnId="{DC2DFBCF-8F23-4814-8B8D-28CB84E73909}">
      <dgm:prSet/>
      <dgm:spPr/>
      <dgm:t>
        <a:bodyPr/>
        <a:lstStyle/>
        <a:p>
          <a:endParaRPr lang="es-PE"/>
        </a:p>
      </dgm:t>
    </dgm:pt>
    <dgm:pt modelId="{A5648C86-C574-4448-9E61-3DF20C7D6E1A}" type="sibTrans" cxnId="{DC2DFBCF-8F23-4814-8B8D-28CB84E73909}">
      <dgm:prSet/>
      <dgm:spPr/>
      <dgm:t>
        <a:bodyPr/>
        <a:lstStyle/>
        <a:p>
          <a:endParaRPr lang="es-PE"/>
        </a:p>
      </dgm:t>
    </dgm:pt>
    <dgm:pt modelId="{AA99521B-56F2-480E-A62E-360A7AF5D571}" type="pres">
      <dgm:prSet presAssocID="{9769B083-041F-4CBA-9D3B-E024151130C7}" presName="Name0" presStyleCnt="0">
        <dgm:presLayoutVars>
          <dgm:dir/>
          <dgm:animLvl val="lvl"/>
          <dgm:resizeHandles val="exact"/>
        </dgm:presLayoutVars>
      </dgm:prSet>
      <dgm:spPr/>
    </dgm:pt>
    <dgm:pt modelId="{5898A406-AB8C-44C4-AF47-1D5EBDBC8D64}" type="pres">
      <dgm:prSet presAssocID="{21D0505A-E099-481D-BCF8-0EE3771B69B3}" presName="composite" presStyleCnt="0"/>
      <dgm:spPr/>
    </dgm:pt>
    <dgm:pt modelId="{97B993FB-D63D-45C5-81E9-C79030FAE589}" type="pres">
      <dgm:prSet presAssocID="{21D0505A-E099-481D-BCF8-0EE3771B69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6A7DDA-1E69-4926-9C3F-D8D814113542}" type="pres">
      <dgm:prSet presAssocID="{21D0505A-E099-481D-BCF8-0EE3771B69B3}" presName="desTx" presStyleLbl="alignAccFollowNode1" presStyleIdx="0" presStyleCnt="3" custLinFactNeighborX="-1900" custLinFactNeighborY="-295">
        <dgm:presLayoutVars>
          <dgm:bulletEnabled val="1"/>
        </dgm:presLayoutVars>
      </dgm:prSet>
      <dgm:spPr/>
    </dgm:pt>
    <dgm:pt modelId="{7D00B6CA-3BB6-4D53-BAC1-C9CC2D8F7760}" type="pres">
      <dgm:prSet presAssocID="{1AD1E2AF-39BE-4FC5-A358-E22916F91743}" presName="space" presStyleCnt="0"/>
      <dgm:spPr/>
    </dgm:pt>
    <dgm:pt modelId="{239D9EDA-D03C-4921-9871-0AAA715501FF}" type="pres">
      <dgm:prSet presAssocID="{24CAFF1D-49E8-46A0-B5A9-417A817487CF}" presName="composite" presStyleCnt="0"/>
      <dgm:spPr/>
    </dgm:pt>
    <dgm:pt modelId="{7CF107CB-AEB9-414A-AE63-6D1277CA0F78}" type="pres">
      <dgm:prSet presAssocID="{24CAFF1D-49E8-46A0-B5A9-417A817487C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F2E822-71B9-42B9-B9E8-ECCE767D261E}" type="pres">
      <dgm:prSet presAssocID="{24CAFF1D-49E8-46A0-B5A9-417A817487CF}" presName="desTx" presStyleLbl="alignAccFollowNode1" presStyleIdx="1" presStyleCnt="3">
        <dgm:presLayoutVars>
          <dgm:bulletEnabled val="1"/>
        </dgm:presLayoutVars>
      </dgm:prSet>
      <dgm:spPr/>
    </dgm:pt>
    <dgm:pt modelId="{6A8156D4-7463-4B79-956F-200255E34CE1}" type="pres">
      <dgm:prSet presAssocID="{391BCEC5-A0A0-444C-8653-34B59A94CEDA}" presName="space" presStyleCnt="0"/>
      <dgm:spPr/>
    </dgm:pt>
    <dgm:pt modelId="{101EEEE8-4019-4B26-B19D-020E1DD7405E}" type="pres">
      <dgm:prSet presAssocID="{14E0BA8A-3992-4DC6-B9C3-06F831EC44AD}" presName="composite" presStyleCnt="0"/>
      <dgm:spPr/>
    </dgm:pt>
    <dgm:pt modelId="{D1F0B729-0B38-4B3E-B6D4-42C903E67ADA}" type="pres">
      <dgm:prSet presAssocID="{14E0BA8A-3992-4DC6-B9C3-06F831EC44A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3D31964-474B-4FAF-BB25-B03CC1D10A00}" type="pres">
      <dgm:prSet presAssocID="{14E0BA8A-3992-4DC6-B9C3-06F831EC44A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723860B-9E1A-44A2-A00A-9291D19FF455}" type="presOf" srcId="{E5EB0FDA-D096-4346-A9BE-E3DCD74E84AB}" destId="{BCF2E822-71B9-42B9-B9E8-ECCE767D261E}" srcOrd="0" destOrd="0" presId="urn:microsoft.com/office/officeart/2005/8/layout/hList1"/>
    <dgm:cxn modelId="{536F2C0C-B3BD-4624-871A-4FB1F956301F}" srcId="{9769B083-041F-4CBA-9D3B-E024151130C7}" destId="{14E0BA8A-3992-4DC6-B9C3-06F831EC44AD}" srcOrd="2" destOrd="0" parTransId="{BD8F162E-01E2-4FD4-9F17-6E509647BD4D}" sibTransId="{4F051435-1B62-4768-A2D2-C9D5D763763B}"/>
    <dgm:cxn modelId="{D4180D10-B577-4C05-85E6-C39C0BC68ED8}" type="presOf" srcId="{24CAFF1D-49E8-46A0-B5A9-417A817487CF}" destId="{7CF107CB-AEB9-414A-AE63-6D1277CA0F78}" srcOrd="0" destOrd="0" presId="urn:microsoft.com/office/officeart/2005/8/layout/hList1"/>
    <dgm:cxn modelId="{C3A14165-82C3-4249-949A-034494102C13}" type="presOf" srcId="{80D55AF3-DF1B-412C-B1A0-902104A6D396}" destId="{03D31964-474B-4FAF-BB25-B03CC1D10A00}" srcOrd="0" destOrd="0" presId="urn:microsoft.com/office/officeart/2005/8/layout/hList1"/>
    <dgm:cxn modelId="{C37A2F69-77F2-4F7E-9934-275F83A80A47}" srcId="{9769B083-041F-4CBA-9D3B-E024151130C7}" destId="{24CAFF1D-49E8-46A0-B5A9-417A817487CF}" srcOrd="1" destOrd="0" parTransId="{59CEA500-2BF8-4A93-B4CE-03D6A05EE209}" sibTransId="{391BCEC5-A0A0-444C-8653-34B59A94CEDA}"/>
    <dgm:cxn modelId="{0F8A9770-2E8C-46DD-9193-24C0D7FC6D8F}" srcId="{9769B083-041F-4CBA-9D3B-E024151130C7}" destId="{21D0505A-E099-481D-BCF8-0EE3771B69B3}" srcOrd="0" destOrd="0" parTransId="{9CC10EE7-6849-4728-8A6E-4250E0DBCE9E}" sibTransId="{1AD1E2AF-39BE-4FC5-A358-E22916F91743}"/>
    <dgm:cxn modelId="{413D8690-8E0B-4D16-A2FA-4C58DD9B818A}" type="presOf" srcId="{9769B083-041F-4CBA-9D3B-E024151130C7}" destId="{AA99521B-56F2-480E-A62E-360A7AF5D571}" srcOrd="0" destOrd="0" presId="urn:microsoft.com/office/officeart/2005/8/layout/hList1"/>
    <dgm:cxn modelId="{AE4133AA-E648-4568-8958-176508B92E53}" type="presOf" srcId="{40FCCDBA-76DA-4E24-A330-23BA7D757E18}" destId="{076A7DDA-1E69-4926-9C3F-D8D814113542}" srcOrd="0" destOrd="0" presId="urn:microsoft.com/office/officeart/2005/8/layout/hList1"/>
    <dgm:cxn modelId="{166CDEB8-A55B-493C-9030-D7CA3207F531}" srcId="{24CAFF1D-49E8-46A0-B5A9-417A817487CF}" destId="{E5EB0FDA-D096-4346-A9BE-E3DCD74E84AB}" srcOrd="0" destOrd="0" parTransId="{3162C00A-EBF3-477E-A0E0-9437B64C3BDF}" sibTransId="{35AD8BF2-C27E-4828-90EE-0678C8E181B8}"/>
    <dgm:cxn modelId="{CFD662CF-149B-4351-BDAF-EC1DD568633B}" srcId="{21D0505A-E099-481D-BCF8-0EE3771B69B3}" destId="{40FCCDBA-76DA-4E24-A330-23BA7D757E18}" srcOrd="0" destOrd="0" parTransId="{C4C0EAE4-93DF-4162-9455-B993D788B376}" sibTransId="{856219E4-056B-4735-8F69-E9285FD0D891}"/>
    <dgm:cxn modelId="{DC2DFBCF-8F23-4814-8B8D-28CB84E73909}" srcId="{14E0BA8A-3992-4DC6-B9C3-06F831EC44AD}" destId="{80D55AF3-DF1B-412C-B1A0-902104A6D396}" srcOrd="0" destOrd="0" parTransId="{BCEAFB9C-C02A-418F-8D80-6A25A8C8A8BE}" sibTransId="{A5648C86-C574-4448-9E61-3DF20C7D6E1A}"/>
    <dgm:cxn modelId="{F67B76EC-E974-48CC-91F4-FCD72DA3CF12}" type="presOf" srcId="{21D0505A-E099-481D-BCF8-0EE3771B69B3}" destId="{97B993FB-D63D-45C5-81E9-C79030FAE589}" srcOrd="0" destOrd="0" presId="urn:microsoft.com/office/officeart/2005/8/layout/hList1"/>
    <dgm:cxn modelId="{126E64F4-BF41-4CEF-B0B4-A35C231F22A4}" type="presOf" srcId="{14E0BA8A-3992-4DC6-B9C3-06F831EC44AD}" destId="{D1F0B729-0B38-4B3E-B6D4-42C903E67ADA}" srcOrd="0" destOrd="0" presId="urn:microsoft.com/office/officeart/2005/8/layout/hList1"/>
    <dgm:cxn modelId="{6C509FD3-6D3F-475A-B30E-8E06BFD8335D}" type="presParOf" srcId="{AA99521B-56F2-480E-A62E-360A7AF5D571}" destId="{5898A406-AB8C-44C4-AF47-1D5EBDBC8D64}" srcOrd="0" destOrd="0" presId="urn:microsoft.com/office/officeart/2005/8/layout/hList1"/>
    <dgm:cxn modelId="{34766D66-10CD-4DF5-9B90-F45700CA4945}" type="presParOf" srcId="{5898A406-AB8C-44C4-AF47-1D5EBDBC8D64}" destId="{97B993FB-D63D-45C5-81E9-C79030FAE589}" srcOrd="0" destOrd="0" presId="urn:microsoft.com/office/officeart/2005/8/layout/hList1"/>
    <dgm:cxn modelId="{3973256D-B176-40D8-BB34-26B56F5FA29C}" type="presParOf" srcId="{5898A406-AB8C-44C4-AF47-1D5EBDBC8D64}" destId="{076A7DDA-1E69-4926-9C3F-D8D814113542}" srcOrd="1" destOrd="0" presId="urn:microsoft.com/office/officeart/2005/8/layout/hList1"/>
    <dgm:cxn modelId="{B82C8DAB-8F94-47C1-A7B8-2F4D7F18F837}" type="presParOf" srcId="{AA99521B-56F2-480E-A62E-360A7AF5D571}" destId="{7D00B6CA-3BB6-4D53-BAC1-C9CC2D8F7760}" srcOrd="1" destOrd="0" presId="urn:microsoft.com/office/officeart/2005/8/layout/hList1"/>
    <dgm:cxn modelId="{CDD20AFB-AE04-4AAC-ACD2-2A58867B35BE}" type="presParOf" srcId="{AA99521B-56F2-480E-A62E-360A7AF5D571}" destId="{239D9EDA-D03C-4921-9871-0AAA715501FF}" srcOrd="2" destOrd="0" presId="urn:microsoft.com/office/officeart/2005/8/layout/hList1"/>
    <dgm:cxn modelId="{124BE2D0-BF38-4050-BB25-E2D383C687A9}" type="presParOf" srcId="{239D9EDA-D03C-4921-9871-0AAA715501FF}" destId="{7CF107CB-AEB9-414A-AE63-6D1277CA0F78}" srcOrd="0" destOrd="0" presId="urn:microsoft.com/office/officeart/2005/8/layout/hList1"/>
    <dgm:cxn modelId="{CB745846-5322-4E65-8F77-853D242F0A51}" type="presParOf" srcId="{239D9EDA-D03C-4921-9871-0AAA715501FF}" destId="{BCF2E822-71B9-42B9-B9E8-ECCE767D261E}" srcOrd="1" destOrd="0" presId="urn:microsoft.com/office/officeart/2005/8/layout/hList1"/>
    <dgm:cxn modelId="{3D2DF704-6242-4F31-BC32-8A961B215DF2}" type="presParOf" srcId="{AA99521B-56F2-480E-A62E-360A7AF5D571}" destId="{6A8156D4-7463-4B79-956F-200255E34CE1}" srcOrd="3" destOrd="0" presId="urn:microsoft.com/office/officeart/2005/8/layout/hList1"/>
    <dgm:cxn modelId="{312ADDB6-E929-4C3E-8B1E-3866BD07A2E0}" type="presParOf" srcId="{AA99521B-56F2-480E-A62E-360A7AF5D571}" destId="{101EEEE8-4019-4B26-B19D-020E1DD7405E}" srcOrd="4" destOrd="0" presId="urn:microsoft.com/office/officeart/2005/8/layout/hList1"/>
    <dgm:cxn modelId="{2B02B457-044F-4F78-81A7-F1460C8C1F43}" type="presParOf" srcId="{101EEEE8-4019-4B26-B19D-020E1DD7405E}" destId="{D1F0B729-0B38-4B3E-B6D4-42C903E67ADA}" srcOrd="0" destOrd="0" presId="urn:microsoft.com/office/officeart/2005/8/layout/hList1"/>
    <dgm:cxn modelId="{93D58E17-AFE9-4808-A481-0ECE4E63328D}" type="presParOf" srcId="{101EEEE8-4019-4B26-B19D-020E1DD7405E}" destId="{03D31964-474B-4FAF-BB25-B03CC1D10A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69B083-041F-4CBA-9D3B-E024151130C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21D0505A-E099-481D-BCF8-0EE3771B69B3}">
      <dgm:prSet phldrT="[Texto]"/>
      <dgm:spPr/>
      <dgm:t>
        <a:bodyPr/>
        <a:lstStyle/>
        <a:p>
          <a:r>
            <a:rPr lang="es-PE" dirty="0"/>
            <a:t>2do A</a:t>
          </a:r>
        </a:p>
      </dgm:t>
    </dgm:pt>
    <dgm:pt modelId="{9CC10EE7-6849-4728-8A6E-4250E0DBCE9E}" type="parTrans" cxnId="{0F8A9770-2E8C-46DD-9193-24C0D7FC6D8F}">
      <dgm:prSet/>
      <dgm:spPr/>
      <dgm:t>
        <a:bodyPr/>
        <a:lstStyle/>
        <a:p>
          <a:endParaRPr lang="es-PE"/>
        </a:p>
      </dgm:t>
    </dgm:pt>
    <dgm:pt modelId="{1AD1E2AF-39BE-4FC5-A358-E22916F91743}" type="sibTrans" cxnId="{0F8A9770-2E8C-46DD-9193-24C0D7FC6D8F}">
      <dgm:prSet/>
      <dgm:spPr/>
      <dgm:t>
        <a:bodyPr/>
        <a:lstStyle/>
        <a:p>
          <a:endParaRPr lang="es-PE"/>
        </a:p>
      </dgm:t>
    </dgm:pt>
    <dgm:pt modelId="{40FCCDBA-76DA-4E24-A330-23BA7D757E18}">
      <dgm:prSet phldrT="[Texto]"/>
      <dgm:spPr/>
      <dgm:t>
        <a:bodyPr/>
        <a:lstStyle/>
        <a:p>
          <a:r>
            <a:rPr lang="es-PE" dirty="0" err="1"/>
            <a:t>Rubi</a:t>
          </a:r>
          <a:r>
            <a:rPr lang="es-PE" dirty="0"/>
            <a:t> </a:t>
          </a:r>
          <a:r>
            <a:rPr lang="es-PE" dirty="0" err="1"/>
            <a:t>Cardenas</a:t>
          </a:r>
          <a:endParaRPr lang="es-PE" dirty="0"/>
        </a:p>
      </dgm:t>
    </dgm:pt>
    <dgm:pt modelId="{C4C0EAE4-93DF-4162-9455-B993D788B376}" type="parTrans" cxnId="{CFD662CF-149B-4351-BDAF-EC1DD568633B}">
      <dgm:prSet/>
      <dgm:spPr/>
      <dgm:t>
        <a:bodyPr/>
        <a:lstStyle/>
        <a:p>
          <a:endParaRPr lang="es-PE"/>
        </a:p>
      </dgm:t>
    </dgm:pt>
    <dgm:pt modelId="{856219E4-056B-4735-8F69-E9285FD0D891}" type="sibTrans" cxnId="{CFD662CF-149B-4351-BDAF-EC1DD568633B}">
      <dgm:prSet/>
      <dgm:spPr/>
      <dgm:t>
        <a:bodyPr/>
        <a:lstStyle/>
        <a:p>
          <a:endParaRPr lang="es-PE"/>
        </a:p>
      </dgm:t>
    </dgm:pt>
    <dgm:pt modelId="{24CAFF1D-49E8-46A0-B5A9-417A817487CF}">
      <dgm:prSet phldrT="[Texto]"/>
      <dgm:spPr/>
      <dgm:t>
        <a:bodyPr/>
        <a:lstStyle/>
        <a:p>
          <a:r>
            <a:rPr lang="es-PE" dirty="0"/>
            <a:t>2do A1</a:t>
          </a:r>
        </a:p>
      </dgm:t>
    </dgm:pt>
    <dgm:pt modelId="{59CEA500-2BF8-4A93-B4CE-03D6A05EE209}" type="parTrans" cxnId="{C37A2F69-77F2-4F7E-9934-275F83A80A47}">
      <dgm:prSet/>
      <dgm:spPr/>
      <dgm:t>
        <a:bodyPr/>
        <a:lstStyle/>
        <a:p>
          <a:endParaRPr lang="es-PE"/>
        </a:p>
      </dgm:t>
    </dgm:pt>
    <dgm:pt modelId="{391BCEC5-A0A0-444C-8653-34B59A94CEDA}" type="sibTrans" cxnId="{C37A2F69-77F2-4F7E-9934-275F83A80A47}">
      <dgm:prSet/>
      <dgm:spPr/>
      <dgm:t>
        <a:bodyPr/>
        <a:lstStyle/>
        <a:p>
          <a:endParaRPr lang="es-PE"/>
        </a:p>
      </dgm:t>
    </dgm:pt>
    <dgm:pt modelId="{E5EB0FDA-D096-4346-A9BE-E3DCD74E84AB}">
      <dgm:prSet phldrT="[Texto]"/>
      <dgm:spPr/>
      <dgm:t>
        <a:bodyPr/>
        <a:lstStyle/>
        <a:p>
          <a:r>
            <a:rPr lang="es-PE" dirty="0"/>
            <a:t>Luana Torres</a:t>
          </a:r>
        </a:p>
      </dgm:t>
    </dgm:pt>
    <dgm:pt modelId="{3162C00A-EBF3-477E-A0E0-9437B64C3BDF}" type="parTrans" cxnId="{166CDEB8-A55B-493C-9030-D7CA3207F531}">
      <dgm:prSet/>
      <dgm:spPr/>
      <dgm:t>
        <a:bodyPr/>
        <a:lstStyle/>
        <a:p>
          <a:endParaRPr lang="es-PE"/>
        </a:p>
      </dgm:t>
    </dgm:pt>
    <dgm:pt modelId="{35AD8BF2-C27E-4828-90EE-0678C8E181B8}" type="sibTrans" cxnId="{166CDEB8-A55B-493C-9030-D7CA3207F531}">
      <dgm:prSet/>
      <dgm:spPr/>
      <dgm:t>
        <a:bodyPr/>
        <a:lstStyle/>
        <a:p>
          <a:endParaRPr lang="es-PE"/>
        </a:p>
      </dgm:t>
    </dgm:pt>
    <dgm:pt modelId="{14E0BA8A-3992-4DC6-B9C3-06F831EC44AD}">
      <dgm:prSet phldrT="[Texto]"/>
      <dgm:spPr/>
      <dgm:t>
        <a:bodyPr/>
        <a:lstStyle/>
        <a:p>
          <a:r>
            <a:rPr lang="es-PE" dirty="0"/>
            <a:t>2do A2</a:t>
          </a:r>
        </a:p>
      </dgm:t>
    </dgm:pt>
    <dgm:pt modelId="{BD8F162E-01E2-4FD4-9F17-6E509647BD4D}" type="parTrans" cxnId="{536F2C0C-B3BD-4624-871A-4FB1F956301F}">
      <dgm:prSet/>
      <dgm:spPr/>
      <dgm:t>
        <a:bodyPr/>
        <a:lstStyle/>
        <a:p>
          <a:endParaRPr lang="es-PE"/>
        </a:p>
      </dgm:t>
    </dgm:pt>
    <dgm:pt modelId="{4F051435-1B62-4768-A2D2-C9D5D763763B}" type="sibTrans" cxnId="{536F2C0C-B3BD-4624-871A-4FB1F956301F}">
      <dgm:prSet/>
      <dgm:spPr/>
      <dgm:t>
        <a:bodyPr/>
        <a:lstStyle/>
        <a:p>
          <a:endParaRPr lang="es-PE"/>
        </a:p>
      </dgm:t>
    </dgm:pt>
    <dgm:pt modelId="{80D55AF3-DF1B-412C-B1A0-902104A6D396}">
      <dgm:prSet phldrT="[Texto]"/>
      <dgm:spPr/>
      <dgm:t>
        <a:bodyPr/>
        <a:lstStyle/>
        <a:p>
          <a:r>
            <a:rPr lang="es-PE" dirty="0"/>
            <a:t>Yuki </a:t>
          </a:r>
          <a:r>
            <a:rPr lang="es-PE" dirty="0" err="1"/>
            <a:t>Nakaodo</a:t>
          </a:r>
          <a:endParaRPr lang="es-PE" dirty="0"/>
        </a:p>
      </dgm:t>
    </dgm:pt>
    <dgm:pt modelId="{BCEAFB9C-C02A-418F-8D80-6A25A8C8A8BE}" type="parTrans" cxnId="{DC2DFBCF-8F23-4814-8B8D-28CB84E73909}">
      <dgm:prSet/>
      <dgm:spPr/>
      <dgm:t>
        <a:bodyPr/>
        <a:lstStyle/>
        <a:p>
          <a:endParaRPr lang="es-PE"/>
        </a:p>
      </dgm:t>
    </dgm:pt>
    <dgm:pt modelId="{A5648C86-C574-4448-9E61-3DF20C7D6E1A}" type="sibTrans" cxnId="{DC2DFBCF-8F23-4814-8B8D-28CB84E73909}">
      <dgm:prSet/>
      <dgm:spPr/>
      <dgm:t>
        <a:bodyPr/>
        <a:lstStyle/>
        <a:p>
          <a:endParaRPr lang="es-PE"/>
        </a:p>
      </dgm:t>
    </dgm:pt>
    <dgm:pt modelId="{39596E26-C976-4F43-B0B2-B56EE1B6A2CA}">
      <dgm:prSet phldrT="[Texto]"/>
      <dgm:spPr/>
      <dgm:t>
        <a:bodyPr/>
        <a:lstStyle/>
        <a:p>
          <a:r>
            <a:rPr lang="es-PE" dirty="0"/>
            <a:t>Eliana Milla</a:t>
          </a:r>
        </a:p>
      </dgm:t>
    </dgm:pt>
    <dgm:pt modelId="{1EEE87D5-4D82-4BB0-8552-5812D5D698E0}" type="parTrans" cxnId="{7AEFA526-F065-4685-96EF-B5702AD423E3}">
      <dgm:prSet/>
      <dgm:spPr/>
    </dgm:pt>
    <dgm:pt modelId="{44BE603D-091D-4D3A-9A4D-526A31E98593}" type="sibTrans" cxnId="{7AEFA526-F065-4685-96EF-B5702AD423E3}">
      <dgm:prSet/>
      <dgm:spPr/>
    </dgm:pt>
    <dgm:pt modelId="{3D588D13-0012-4E5A-9212-9FFA5D204836}">
      <dgm:prSet phldrT="[Texto]"/>
      <dgm:spPr/>
      <dgm:t>
        <a:bodyPr/>
        <a:lstStyle/>
        <a:p>
          <a:r>
            <a:rPr lang="es-PE" dirty="0"/>
            <a:t>Leonel Quispe</a:t>
          </a:r>
        </a:p>
      </dgm:t>
    </dgm:pt>
    <dgm:pt modelId="{CCBA65A1-5F54-4FD4-A212-577623524957}" type="parTrans" cxnId="{967E0C8E-E0E3-4515-BA5C-DF14FE273E54}">
      <dgm:prSet/>
      <dgm:spPr/>
    </dgm:pt>
    <dgm:pt modelId="{44B5473F-F2BD-44EE-B59D-232716953CA6}" type="sibTrans" cxnId="{967E0C8E-E0E3-4515-BA5C-DF14FE273E54}">
      <dgm:prSet/>
      <dgm:spPr/>
    </dgm:pt>
    <dgm:pt modelId="{A2F62D65-8C6C-4CA0-87BD-90E0C926E0BF}">
      <dgm:prSet phldrT="[Texto]"/>
      <dgm:spPr/>
      <dgm:t>
        <a:bodyPr/>
        <a:lstStyle/>
        <a:p>
          <a:r>
            <a:rPr lang="es-PE" dirty="0"/>
            <a:t>Carlos Medina</a:t>
          </a:r>
        </a:p>
      </dgm:t>
    </dgm:pt>
    <dgm:pt modelId="{0CCBE008-DB81-4729-9E29-BF3F01C423B4}" type="parTrans" cxnId="{B26CD706-C31E-4349-BAF2-CBBC8C52982C}">
      <dgm:prSet/>
      <dgm:spPr/>
    </dgm:pt>
    <dgm:pt modelId="{2288CA0B-25F1-4BC5-8521-684A4A69675F}" type="sibTrans" cxnId="{B26CD706-C31E-4349-BAF2-CBBC8C52982C}">
      <dgm:prSet/>
      <dgm:spPr/>
    </dgm:pt>
    <dgm:pt modelId="{FF75098C-7862-4B8B-B6D9-8A0703B4E1EC}">
      <dgm:prSet phldrT="[Texto]"/>
      <dgm:spPr/>
      <dgm:t>
        <a:bodyPr/>
        <a:lstStyle/>
        <a:p>
          <a:r>
            <a:rPr lang="es-PE" dirty="0" err="1"/>
            <a:t>Mathias</a:t>
          </a:r>
          <a:r>
            <a:rPr lang="es-PE" dirty="0"/>
            <a:t> </a:t>
          </a:r>
          <a:r>
            <a:rPr lang="es-PE" dirty="0" err="1"/>
            <a:t>Ataupillco</a:t>
          </a:r>
          <a:endParaRPr lang="es-PE" dirty="0"/>
        </a:p>
      </dgm:t>
    </dgm:pt>
    <dgm:pt modelId="{D6053676-08C1-42EB-B920-18C9DEE34E09}" type="parTrans" cxnId="{D0385F81-8A2F-41C7-8DF2-8E8FA1F5259C}">
      <dgm:prSet/>
      <dgm:spPr/>
    </dgm:pt>
    <dgm:pt modelId="{7698F334-96F4-4D8C-87B3-DBCEF1209581}" type="sibTrans" cxnId="{D0385F81-8A2F-41C7-8DF2-8E8FA1F5259C}">
      <dgm:prSet/>
      <dgm:spPr/>
    </dgm:pt>
    <dgm:pt modelId="{E707CB1D-B089-43E7-BF54-7BA28CD3A4E8}">
      <dgm:prSet phldrT="[Texto]"/>
      <dgm:spPr/>
      <dgm:t>
        <a:bodyPr/>
        <a:lstStyle/>
        <a:p>
          <a:r>
            <a:rPr lang="es-PE" dirty="0"/>
            <a:t>Camila Navarro</a:t>
          </a:r>
        </a:p>
      </dgm:t>
    </dgm:pt>
    <dgm:pt modelId="{B85A39D2-E5C4-4C18-B034-785680C2B430}" type="parTrans" cxnId="{A39637DF-035D-4EDA-99CD-5339B316D73C}">
      <dgm:prSet/>
      <dgm:spPr/>
    </dgm:pt>
    <dgm:pt modelId="{116AE778-7DA4-4E8C-8E37-3A4397DB6E88}" type="sibTrans" cxnId="{A39637DF-035D-4EDA-99CD-5339B316D73C}">
      <dgm:prSet/>
      <dgm:spPr/>
    </dgm:pt>
    <dgm:pt modelId="{CC93147D-AC7A-4E84-AB0A-29C5892B85FB}">
      <dgm:prSet phldrT="[Texto]"/>
      <dgm:spPr/>
      <dgm:t>
        <a:bodyPr/>
        <a:lstStyle/>
        <a:p>
          <a:r>
            <a:rPr lang="es-PE" dirty="0"/>
            <a:t>Paola Hilario</a:t>
          </a:r>
        </a:p>
      </dgm:t>
    </dgm:pt>
    <dgm:pt modelId="{4DE547F7-141D-4A7C-AA2B-71E2B91CE5AF}" type="parTrans" cxnId="{5DDF8991-C2CA-43C4-8FAE-AFF0798726FE}">
      <dgm:prSet/>
      <dgm:spPr/>
    </dgm:pt>
    <dgm:pt modelId="{3F80E083-6642-4496-8BE0-40EFB9E8E444}" type="sibTrans" cxnId="{5DDF8991-C2CA-43C4-8FAE-AFF0798726FE}">
      <dgm:prSet/>
      <dgm:spPr/>
    </dgm:pt>
    <dgm:pt modelId="{AA99521B-56F2-480E-A62E-360A7AF5D571}" type="pres">
      <dgm:prSet presAssocID="{9769B083-041F-4CBA-9D3B-E024151130C7}" presName="Name0" presStyleCnt="0">
        <dgm:presLayoutVars>
          <dgm:dir/>
          <dgm:animLvl val="lvl"/>
          <dgm:resizeHandles val="exact"/>
        </dgm:presLayoutVars>
      </dgm:prSet>
      <dgm:spPr/>
    </dgm:pt>
    <dgm:pt modelId="{5898A406-AB8C-44C4-AF47-1D5EBDBC8D64}" type="pres">
      <dgm:prSet presAssocID="{21D0505A-E099-481D-BCF8-0EE3771B69B3}" presName="composite" presStyleCnt="0"/>
      <dgm:spPr/>
    </dgm:pt>
    <dgm:pt modelId="{97B993FB-D63D-45C5-81E9-C79030FAE589}" type="pres">
      <dgm:prSet presAssocID="{21D0505A-E099-481D-BCF8-0EE3771B69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6A7DDA-1E69-4926-9C3F-D8D814113542}" type="pres">
      <dgm:prSet presAssocID="{21D0505A-E099-481D-BCF8-0EE3771B69B3}" presName="desTx" presStyleLbl="alignAccFollowNode1" presStyleIdx="0" presStyleCnt="3" custLinFactNeighborX="-1900" custLinFactNeighborY="-295">
        <dgm:presLayoutVars>
          <dgm:bulletEnabled val="1"/>
        </dgm:presLayoutVars>
      </dgm:prSet>
      <dgm:spPr/>
    </dgm:pt>
    <dgm:pt modelId="{7D00B6CA-3BB6-4D53-BAC1-C9CC2D8F7760}" type="pres">
      <dgm:prSet presAssocID="{1AD1E2AF-39BE-4FC5-A358-E22916F91743}" presName="space" presStyleCnt="0"/>
      <dgm:spPr/>
    </dgm:pt>
    <dgm:pt modelId="{239D9EDA-D03C-4921-9871-0AAA715501FF}" type="pres">
      <dgm:prSet presAssocID="{24CAFF1D-49E8-46A0-B5A9-417A817487CF}" presName="composite" presStyleCnt="0"/>
      <dgm:spPr/>
    </dgm:pt>
    <dgm:pt modelId="{7CF107CB-AEB9-414A-AE63-6D1277CA0F78}" type="pres">
      <dgm:prSet presAssocID="{24CAFF1D-49E8-46A0-B5A9-417A817487C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CF2E822-71B9-42B9-B9E8-ECCE767D261E}" type="pres">
      <dgm:prSet presAssocID="{24CAFF1D-49E8-46A0-B5A9-417A817487CF}" presName="desTx" presStyleLbl="alignAccFollowNode1" presStyleIdx="1" presStyleCnt="3">
        <dgm:presLayoutVars>
          <dgm:bulletEnabled val="1"/>
        </dgm:presLayoutVars>
      </dgm:prSet>
      <dgm:spPr/>
    </dgm:pt>
    <dgm:pt modelId="{6A8156D4-7463-4B79-956F-200255E34CE1}" type="pres">
      <dgm:prSet presAssocID="{391BCEC5-A0A0-444C-8653-34B59A94CEDA}" presName="space" presStyleCnt="0"/>
      <dgm:spPr/>
    </dgm:pt>
    <dgm:pt modelId="{101EEEE8-4019-4B26-B19D-020E1DD7405E}" type="pres">
      <dgm:prSet presAssocID="{14E0BA8A-3992-4DC6-B9C3-06F831EC44AD}" presName="composite" presStyleCnt="0"/>
      <dgm:spPr/>
    </dgm:pt>
    <dgm:pt modelId="{D1F0B729-0B38-4B3E-B6D4-42C903E67ADA}" type="pres">
      <dgm:prSet presAssocID="{14E0BA8A-3992-4DC6-B9C3-06F831EC44A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3D31964-474B-4FAF-BB25-B03CC1D10A00}" type="pres">
      <dgm:prSet presAssocID="{14E0BA8A-3992-4DC6-B9C3-06F831EC44A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26CD706-C31E-4349-BAF2-CBBC8C52982C}" srcId="{24CAFF1D-49E8-46A0-B5A9-417A817487CF}" destId="{A2F62D65-8C6C-4CA0-87BD-90E0C926E0BF}" srcOrd="1" destOrd="0" parTransId="{0CCBE008-DB81-4729-9E29-BF3F01C423B4}" sibTransId="{2288CA0B-25F1-4BC5-8521-684A4A69675F}"/>
    <dgm:cxn modelId="{E723860B-9E1A-44A2-A00A-9291D19FF455}" type="presOf" srcId="{E5EB0FDA-D096-4346-A9BE-E3DCD74E84AB}" destId="{BCF2E822-71B9-42B9-B9E8-ECCE767D261E}" srcOrd="0" destOrd="0" presId="urn:microsoft.com/office/officeart/2005/8/layout/hList1"/>
    <dgm:cxn modelId="{536F2C0C-B3BD-4624-871A-4FB1F956301F}" srcId="{9769B083-041F-4CBA-9D3B-E024151130C7}" destId="{14E0BA8A-3992-4DC6-B9C3-06F831EC44AD}" srcOrd="2" destOrd="0" parTransId="{BD8F162E-01E2-4FD4-9F17-6E509647BD4D}" sibTransId="{4F051435-1B62-4768-A2D2-C9D5D763763B}"/>
    <dgm:cxn modelId="{4B77EE0C-9AE7-4921-8413-23221DF75267}" type="presOf" srcId="{39596E26-C976-4F43-B0B2-B56EE1B6A2CA}" destId="{076A7DDA-1E69-4926-9C3F-D8D814113542}" srcOrd="0" destOrd="1" presId="urn:microsoft.com/office/officeart/2005/8/layout/hList1"/>
    <dgm:cxn modelId="{D4180D10-B577-4C05-85E6-C39C0BC68ED8}" type="presOf" srcId="{24CAFF1D-49E8-46A0-B5A9-417A817487CF}" destId="{7CF107CB-AEB9-414A-AE63-6D1277CA0F78}" srcOrd="0" destOrd="0" presId="urn:microsoft.com/office/officeart/2005/8/layout/hList1"/>
    <dgm:cxn modelId="{7AEFA526-F065-4685-96EF-B5702AD423E3}" srcId="{21D0505A-E099-481D-BCF8-0EE3771B69B3}" destId="{39596E26-C976-4F43-B0B2-B56EE1B6A2CA}" srcOrd="1" destOrd="0" parTransId="{1EEE87D5-4D82-4BB0-8552-5812D5D698E0}" sibTransId="{44BE603D-091D-4D3A-9A4D-526A31E98593}"/>
    <dgm:cxn modelId="{5136D52B-1080-43B8-92DF-DF03DB091021}" type="presOf" srcId="{CC93147D-AC7A-4E84-AB0A-29C5892B85FB}" destId="{03D31964-474B-4FAF-BB25-B03CC1D10A00}" srcOrd="0" destOrd="2" presId="urn:microsoft.com/office/officeart/2005/8/layout/hList1"/>
    <dgm:cxn modelId="{935AF433-4550-4647-B9CF-A019C01BF5A4}" type="presOf" srcId="{3D588D13-0012-4E5A-9212-9FFA5D204836}" destId="{076A7DDA-1E69-4926-9C3F-D8D814113542}" srcOrd="0" destOrd="2" presId="urn:microsoft.com/office/officeart/2005/8/layout/hList1"/>
    <dgm:cxn modelId="{C3A14165-82C3-4249-949A-034494102C13}" type="presOf" srcId="{80D55AF3-DF1B-412C-B1A0-902104A6D396}" destId="{03D31964-474B-4FAF-BB25-B03CC1D10A00}" srcOrd="0" destOrd="0" presId="urn:microsoft.com/office/officeart/2005/8/layout/hList1"/>
    <dgm:cxn modelId="{E0A78D46-BAB3-4671-B0F6-47C1B51A90A7}" type="presOf" srcId="{FF75098C-7862-4B8B-B6D9-8A0703B4E1EC}" destId="{BCF2E822-71B9-42B9-B9E8-ECCE767D261E}" srcOrd="0" destOrd="2" presId="urn:microsoft.com/office/officeart/2005/8/layout/hList1"/>
    <dgm:cxn modelId="{C37A2F69-77F2-4F7E-9934-275F83A80A47}" srcId="{9769B083-041F-4CBA-9D3B-E024151130C7}" destId="{24CAFF1D-49E8-46A0-B5A9-417A817487CF}" srcOrd="1" destOrd="0" parTransId="{59CEA500-2BF8-4A93-B4CE-03D6A05EE209}" sibTransId="{391BCEC5-A0A0-444C-8653-34B59A94CEDA}"/>
    <dgm:cxn modelId="{2AD09F4A-6C0A-4501-A511-E0BA8416C8C3}" type="presOf" srcId="{A2F62D65-8C6C-4CA0-87BD-90E0C926E0BF}" destId="{BCF2E822-71B9-42B9-B9E8-ECCE767D261E}" srcOrd="0" destOrd="1" presId="urn:microsoft.com/office/officeart/2005/8/layout/hList1"/>
    <dgm:cxn modelId="{0F8A9770-2E8C-46DD-9193-24C0D7FC6D8F}" srcId="{9769B083-041F-4CBA-9D3B-E024151130C7}" destId="{21D0505A-E099-481D-BCF8-0EE3771B69B3}" srcOrd="0" destOrd="0" parTransId="{9CC10EE7-6849-4728-8A6E-4250E0DBCE9E}" sibTransId="{1AD1E2AF-39BE-4FC5-A358-E22916F91743}"/>
    <dgm:cxn modelId="{9857C679-0D38-40B8-90CB-F1DB423580B1}" type="presOf" srcId="{E707CB1D-B089-43E7-BF54-7BA28CD3A4E8}" destId="{03D31964-474B-4FAF-BB25-B03CC1D10A00}" srcOrd="0" destOrd="1" presId="urn:microsoft.com/office/officeart/2005/8/layout/hList1"/>
    <dgm:cxn modelId="{D0385F81-8A2F-41C7-8DF2-8E8FA1F5259C}" srcId="{24CAFF1D-49E8-46A0-B5A9-417A817487CF}" destId="{FF75098C-7862-4B8B-B6D9-8A0703B4E1EC}" srcOrd="2" destOrd="0" parTransId="{D6053676-08C1-42EB-B920-18C9DEE34E09}" sibTransId="{7698F334-96F4-4D8C-87B3-DBCEF1209581}"/>
    <dgm:cxn modelId="{967E0C8E-E0E3-4515-BA5C-DF14FE273E54}" srcId="{21D0505A-E099-481D-BCF8-0EE3771B69B3}" destId="{3D588D13-0012-4E5A-9212-9FFA5D204836}" srcOrd="2" destOrd="0" parTransId="{CCBA65A1-5F54-4FD4-A212-577623524957}" sibTransId="{44B5473F-F2BD-44EE-B59D-232716953CA6}"/>
    <dgm:cxn modelId="{413D8690-8E0B-4D16-A2FA-4C58DD9B818A}" type="presOf" srcId="{9769B083-041F-4CBA-9D3B-E024151130C7}" destId="{AA99521B-56F2-480E-A62E-360A7AF5D571}" srcOrd="0" destOrd="0" presId="urn:microsoft.com/office/officeart/2005/8/layout/hList1"/>
    <dgm:cxn modelId="{5DDF8991-C2CA-43C4-8FAE-AFF0798726FE}" srcId="{14E0BA8A-3992-4DC6-B9C3-06F831EC44AD}" destId="{CC93147D-AC7A-4E84-AB0A-29C5892B85FB}" srcOrd="2" destOrd="0" parTransId="{4DE547F7-141D-4A7C-AA2B-71E2B91CE5AF}" sibTransId="{3F80E083-6642-4496-8BE0-40EFB9E8E444}"/>
    <dgm:cxn modelId="{AE4133AA-E648-4568-8958-176508B92E53}" type="presOf" srcId="{40FCCDBA-76DA-4E24-A330-23BA7D757E18}" destId="{076A7DDA-1E69-4926-9C3F-D8D814113542}" srcOrd="0" destOrd="0" presId="urn:microsoft.com/office/officeart/2005/8/layout/hList1"/>
    <dgm:cxn modelId="{166CDEB8-A55B-493C-9030-D7CA3207F531}" srcId="{24CAFF1D-49E8-46A0-B5A9-417A817487CF}" destId="{E5EB0FDA-D096-4346-A9BE-E3DCD74E84AB}" srcOrd="0" destOrd="0" parTransId="{3162C00A-EBF3-477E-A0E0-9437B64C3BDF}" sibTransId="{35AD8BF2-C27E-4828-90EE-0678C8E181B8}"/>
    <dgm:cxn modelId="{CFD662CF-149B-4351-BDAF-EC1DD568633B}" srcId="{21D0505A-E099-481D-BCF8-0EE3771B69B3}" destId="{40FCCDBA-76DA-4E24-A330-23BA7D757E18}" srcOrd="0" destOrd="0" parTransId="{C4C0EAE4-93DF-4162-9455-B993D788B376}" sibTransId="{856219E4-056B-4735-8F69-E9285FD0D891}"/>
    <dgm:cxn modelId="{DC2DFBCF-8F23-4814-8B8D-28CB84E73909}" srcId="{14E0BA8A-3992-4DC6-B9C3-06F831EC44AD}" destId="{80D55AF3-DF1B-412C-B1A0-902104A6D396}" srcOrd="0" destOrd="0" parTransId="{BCEAFB9C-C02A-418F-8D80-6A25A8C8A8BE}" sibTransId="{A5648C86-C574-4448-9E61-3DF20C7D6E1A}"/>
    <dgm:cxn modelId="{A39637DF-035D-4EDA-99CD-5339B316D73C}" srcId="{14E0BA8A-3992-4DC6-B9C3-06F831EC44AD}" destId="{E707CB1D-B089-43E7-BF54-7BA28CD3A4E8}" srcOrd="1" destOrd="0" parTransId="{B85A39D2-E5C4-4C18-B034-785680C2B430}" sibTransId="{116AE778-7DA4-4E8C-8E37-3A4397DB6E88}"/>
    <dgm:cxn modelId="{F67B76EC-E974-48CC-91F4-FCD72DA3CF12}" type="presOf" srcId="{21D0505A-E099-481D-BCF8-0EE3771B69B3}" destId="{97B993FB-D63D-45C5-81E9-C79030FAE589}" srcOrd="0" destOrd="0" presId="urn:microsoft.com/office/officeart/2005/8/layout/hList1"/>
    <dgm:cxn modelId="{126E64F4-BF41-4CEF-B0B4-A35C231F22A4}" type="presOf" srcId="{14E0BA8A-3992-4DC6-B9C3-06F831EC44AD}" destId="{D1F0B729-0B38-4B3E-B6D4-42C903E67ADA}" srcOrd="0" destOrd="0" presId="urn:microsoft.com/office/officeart/2005/8/layout/hList1"/>
    <dgm:cxn modelId="{6C509FD3-6D3F-475A-B30E-8E06BFD8335D}" type="presParOf" srcId="{AA99521B-56F2-480E-A62E-360A7AF5D571}" destId="{5898A406-AB8C-44C4-AF47-1D5EBDBC8D64}" srcOrd="0" destOrd="0" presId="urn:microsoft.com/office/officeart/2005/8/layout/hList1"/>
    <dgm:cxn modelId="{34766D66-10CD-4DF5-9B90-F45700CA4945}" type="presParOf" srcId="{5898A406-AB8C-44C4-AF47-1D5EBDBC8D64}" destId="{97B993FB-D63D-45C5-81E9-C79030FAE589}" srcOrd="0" destOrd="0" presId="urn:microsoft.com/office/officeart/2005/8/layout/hList1"/>
    <dgm:cxn modelId="{3973256D-B176-40D8-BB34-26B56F5FA29C}" type="presParOf" srcId="{5898A406-AB8C-44C4-AF47-1D5EBDBC8D64}" destId="{076A7DDA-1E69-4926-9C3F-D8D814113542}" srcOrd="1" destOrd="0" presId="urn:microsoft.com/office/officeart/2005/8/layout/hList1"/>
    <dgm:cxn modelId="{B82C8DAB-8F94-47C1-A7B8-2F4D7F18F837}" type="presParOf" srcId="{AA99521B-56F2-480E-A62E-360A7AF5D571}" destId="{7D00B6CA-3BB6-4D53-BAC1-C9CC2D8F7760}" srcOrd="1" destOrd="0" presId="urn:microsoft.com/office/officeart/2005/8/layout/hList1"/>
    <dgm:cxn modelId="{CDD20AFB-AE04-4AAC-ACD2-2A58867B35BE}" type="presParOf" srcId="{AA99521B-56F2-480E-A62E-360A7AF5D571}" destId="{239D9EDA-D03C-4921-9871-0AAA715501FF}" srcOrd="2" destOrd="0" presId="urn:microsoft.com/office/officeart/2005/8/layout/hList1"/>
    <dgm:cxn modelId="{124BE2D0-BF38-4050-BB25-E2D383C687A9}" type="presParOf" srcId="{239D9EDA-D03C-4921-9871-0AAA715501FF}" destId="{7CF107CB-AEB9-414A-AE63-6D1277CA0F78}" srcOrd="0" destOrd="0" presId="urn:microsoft.com/office/officeart/2005/8/layout/hList1"/>
    <dgm:cxn modelId="{CB745846-5322-4E65-8F77-853D242F0A51}" type="presParOf" srcId="{239D9EDA-D03C-4921-9871-0AAA715501FF}" destId="{BCF2E822-71B9-42B9-B9E8-ECCE767D261E}" srcOrd="1" destOrd="0" presId="urn:microsoft.com/office/officeart/2005/8/layout/hList1"/>
    <dgm:cxn modelId="{3D2DF704-6242-4F31-BC32-8A961B215DF2}" type="presParOf" srcId="{AA99521B-56F2-480E-A62E-360A7AF5D571}" destId="{6A8156D4-7463-4B79-956F-200255E34CE1}" srcOrd="3" destOrd="0" presId="urn:microsoft.com/office/officeart/2005/8/layout/hList1"/>
    <dgm:cxn modelId="{312ADDB6-E929-4C3E-8B1E-3866BD07A2E0}" type="presParOf" srcId="{AA99521B-56F2-480E-A62E-360A7AF5D571}" destId="{101EEEE8-4019-4B26-B19D-020E1DD7405E}" srcOrd="4" destOrd="0" presId="urn:microsoft.com/office/officeart/2005/8/layout/hList1"/>
    <dgm:cxn modelId="{2B02B457-044F-4F78-81A7-F1460C8C1F43}" type="presParOf" srcId="{101EEEE8-4019-4B26-B19D-020E1DD7405E}" destId="{D1F0B729-0B38-4B3E-B6D4-42C903E67ADA}" srcOrd="0" destOrd="0" presId="urn:microsoft.com/office/officeart/2005/8/layout/hList1"/>
    <dgm:cxn modelId="{93D58E17-AFE9-4808-A481-0ECE4E63328D}" type="presParOf" srcId="{101EEEE8-4019-4B26-B19D-020E1DD7405E}" destId="{03D31964-474B-4FAF-BB25-B03CC1D10A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93FB-D63D-45C5-81E9-C79030FAE589}">
      <dsp:nvSpPr>
        <dsp:cNvPr id="0" name=""/>
        <dsp:cNvSpPr/>
      </dsp:nvSpPr>
      <dsp:spPr>
        <a:xfrm>
          <a:off x="3638" y="32901"/>
          <a:ext cx="3547652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kern="1200" dirty="0"/>
            <a:t>2nd   “A”</a:t>
          </a:r>
        </a:p>
      </dsp:txBody>
      <dsp:txXfrm>
        <a:off x="3638" y="32901"/>
        <a:ext cx="3547652" cy="950400"/>
      </dsp:txXfrm>
    </dsp:sp>
    <dsp:sp modelId="{076A7DDA-1E69-4926-9C3F-D8D814113542}">
      <dsp:nvSpPr>
        <dsp:cNvPr id="0" name=""/>
        <dsp:cNvSpPr/>
      </dsp:nvSpPr>
      <dsp:spPr>
        <a:xfrm>
          <a:off x="0" y="979025"/>
          <a:ext cx="3547652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3300" kern="1200" dirty="0"/>
        </a:p>
      </dsp:txBody>
      <dsp:txXfrm>
        <a:off x="0" y="979025"/>
        <a:ext cx="3547652" cy="1449360"/>
      </dsp:txXfrm>
    </dsp:sp>
    <dsp:sp modelId="{7CF107CB-AEB9-414A-AE63-6D1277CA0F78}">
      <dsp:nvSpPr>
        <dsp:cNvPr id="0" name=""/>
        <dsp:cNvSpPr/>
      </dsp:nvSpPr>
      <dsp:spPr>
        <a:xfrm>
          <a:off x="4047962" y="32901"/>
          <a:ext cx="3547652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kern="1200" dirty="0"/>
            <a:t>2nd  “A1”</a:t>
          </a:r>
        </a:p>
      </dsp:txBody>
      <dsp:txXfrm>
        <a:off x="4047962" y="32901"/>
        <a:ext cx="3547652" cy="950400"/>
      </dsp:txXfrm>
    </dsp:sp>
    <dsp:sp modelId="{BCF2E822-71B9-42B9-B9E8-ECCE767D261E}">
      <dsp:nvSpPr>
        <dsp:cNvPr id="0" name=""/>
        <dsp:cNvSpPr/>
      </dsp:nvSpPr>
      <dsp:spPr>
        <a:xfrm>
          <a:off x="4047962" y="983301"/>
          <a:ext cx="3547652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3300" kern="1200" dirty="0"/>
        </a:p>
      </dsp:txBody>
      <dsp:txXfrm>
        <a:off x="4047962" y="983301"/>
        <a:ext cx="3547652" cy="1449360"/>
      </dsp:txXfrm>
    </dsp:sp>
    <dsp:sp modelId="{D1F0B729-0B38-4B3E-B6D4-42C903E67ADA}">
      <dsp:nvSpPr>
        <dsp:cNvPr id="0" name=""/>
        <dsp:cNvSpPr/>
      </dsp:nvSpPr>
      <dsp:spPr>
        <a:xfrm>
          <a:off x="8092286" y="32901"/>
          <a:ext cx="3547652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kern="1200" dirty="0"/>
            <a:t>2nd “A2”</a:t>
          </a:r>
        </a:p>
      </dsp:txBody>
      <dsp:txXfrm>
        <a:off x="8092286" y="32901"/>
        <a:ext cx="3547652" cy="950400"/>
      </dsp:txXfrm>
    </dsp:sp>
    <dsp:sp modelId="{03D31964-474B-4FAF-BB25-B03CC1D10A00}">
      <dsp:nvSpPr>
        <dsp:cNvPr id="0" name=""/>
        <dsp:cNvSpPr/>
      </dsp:nvSpPr>
      <dsp:spPr>
        <a:xfrm>
          <a:off x="8092286" y="983301"/>
          <a:ext cx="3547652" cy="1449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3300" kern="1200" dirty="0"/>
        </a:p>
      </dsp:txBody>
      <dsp:txXfrm>
        <a:off x="8092286" y="983301"/>
        <a:ext cx="3547652" cy="1449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93FB-D63D-45C5-81E9-C79030FAE589}">
      <dsp:nvSpPr>
        <dsp:cNvPr id="0" name=""/>
        <dsp:cNvSpPr/>
      </dsp:nvSpPr>
      <dsp:spPr>
        <a:xfrm>
          <a:off x="3638" y="73311"/>
          <a:ext cx="3547652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2do A</a:t>
          </a:r>
        </a:p>
      </dsp:txBody>
      <dsp:txXfrm>
        <a:off x="3638" y="73311"/>
        <a:ext cx="3547652" cy="748800"/>
      </dsp:txXfrm>
    </dsp:sp>
    <dsp:sp modelId="{076A7DDA-1E69-4926-9C3F-D8D814113542}">
      <dsp:nvSpPr>
        <dsp:cNvPr id="0" name=""/>
        <dsp:cNvSpPr/>
      </dsp:nvSpPr>
      <dsp:spPr>
        <a:xfrm>
          <a:off x="0" y="817479"/>
          <a:ext cx="3547652" cy="1570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 err="1"/>
            <a:t>Rubi</a:t>
          </a:r>
          <a:r>
            <a:rPr lang="es-PE" sz="2600" kern="1200" dirty="0"/>
            <a:t> </a:t>
          </a:r>
          <a:r>
            <a:rPr lang="es-PE" sz="2600" kern="1200" dirty="0" err="1"/>
            <a:t>Cardenas</a:t>
          </a:r>
          <a:endParaRPr lang="es-P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Eliana Milla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Leonel Quispe</a:t>
          </a:r>
        </a:p>
      </dsp:txBody>
      <dsp:txXfrm>
        <a:off x="0" y="817479"/>
        <a:ext cx="3547652" cy="1570139"/>
      </dsp:txXfrm>
    </dsp:sp>
    <dsp:sp modelId="{7CF107CB-AEB9-414A-AE63-6D1277CA0F78}">
      <dsp:nvSpPr>
        <dsp:cNvPr id="0" name=""/>
        <dsp:cNvSpPr/>
      </dsp:nvSpPr>
      <dsp:spPr>
        <a:xfrm>
          <a:off x="4047962" y="73311"/>
          <a:ext cx="3547652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2do A1</a:t>
          </a:r>
        </a:p>
      </dsp:txBody>
      <dsp:txXfrm>
        <a:off x="4047962" y="73311"/>
        <a:ext cx="3547652" cy="748800"/>
      </dsp:txXfrm>
    </dsp:sp>
    <dsp:sp modelId="{BCF2E822-71B9-42B9-B9E8-ECCE767D261E}">
      <dsp:nvSpPr>
        <dsp:cNvPr id="0" name=""/>
        <dsp:cNvSpPr/>
      </dsp:nvSpPr>
      <dsp:spPr>
        <a:xfrm>
          <a:off x="4047962" y="822111"/>
          <a:ext cx="3547652" cy="1570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Luana Torres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Carlos Medina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 err="1"/>
            <a:t>Mathias</a:t>
          </a:r>
          <a:r>
            <a:rPr lang="es-PE" sz="2600" kern="1200" dirty="0"/>
            <a:t> </a:t>
          </a:r>
          <a:r>
            <a:rPr lang="es-PE" sz="2600" kern="1200" dirty="0" err="1"/>
            <a:t>Ataupillco</a:t>
          </a:r>
          <a:endParaRPr lang="es-PE" sz="2600" kern="1200" dirty="0"/>
        </a:p>
      </dsp:txBody>
      <dsp:txXfrm>
        <a:off x="4047962" y="822111"/>
        <a:ext cx="3547652" cy="1570139"/>
      </dsp:txXfrm>
    </dsp:sp>
    <dsp:sp modelId="{D1F0B729-0B38-4B3E-B6D4-42C903E67ADA}">
      <dsp:nvSpPr>
        <dsp:cNvPr id="0" name=""/>
        <dsp:cNvSpPr/>
      </dsp:nvSpPr>
      <dsp:spPr>
        <a:xfrm>
          <a:off x="8092286" y="73311"/>
          <a:ext cx="3547652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2do A2</a:t>
          </a:r>
        </a:p>
      </dsp:txBody>
      <dsp:txXfrm>
        <a:off x="8092286" y="73311"/>
        <a:ext cx="3547652" cy="748800"/>
      </dsp:txXfrm>
    </dsp:sp>
    <dsp:sp modelId="{03D31964-474B-4FAF-BB25-B03CC1D10A00}">
      <dsp:nvSpPr>
        <dsp:cNvPr id="0" name=""/>
        <dsp:cNvSpPr/>
      </dsp:nvSpPr>
      <dsp:spPr>
        <a:xfrm>
          <a:off x="8092286" y="822111"/>
          <a:ext cx="3547652" cy="1570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Yuki </a:t>
          </a:r>
          <a:r>
            <a:rPr lang="es-PE" sz="2600" kern="1200" dirty="0" err="1"/>
            <a:t>Nakaodo</a:t>
          </a:r>
          <a:endParaRPr lang="es-PE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Camila Navarro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2600" kern="1200" dirty="0"/>
            <a:t>Paola Hilario</a:t>
          </a:r>
        </a:p>
      </dsp:txBody>
      <dsp:txXfrm>
        <a:off x="8092286" y="822111"/>
        <a:ext cx="3547652" cy="1570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D6FA3E-F0AA-4174-B4A2-E5A74C55C518}" type="datetime1">
              <a:rPr lang="es-ES" smtClean="0">
                <a:solidFill>
                  <a:schemeClr val="tx2"/>
                </a:solidFill>
              </a:rPr>
              <a:pPr algn="r" rtl="0"/>
              <a:t>13/08/2023</a:t>
            </a:fld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es-ES">
                <a:solidFill>
                  <a:schemeClr val="tx2"/>
                </a:solidFill>
              </a:rPr>
              <a:pPr algn="r" rtl="0"/>
              <a:t>‹Nº›</a:t>
            </a:fld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E142CE8E-1509-4367-B318-56C7A1E910B6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A6EC49-7015-4469-9A74-004F639B3FDA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778434-5D58-47CE-9224-ED2BB79A18DD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083ED9F-182D-465B-83F0-8108EBE0391A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1690F1-80DA-4D8B-B458-8D4BD410131D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778C7E-2806-4739-BD8D-319D61955722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8437A7-884C-4343-A93E-6370C2487814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ED79CC-2E17-4813-9B77-E03A744EFEA4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229622-6F3C-4902-9962-43BF7D6E67A7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F52E44-9152-44CF-BA11-17304D98E8E7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C6F3C807-97E5-4EB1-B67A-316AEC28F394}" type="datetime1">
              <a:rPr lang="es-ES" smtClean="0"/>
              <a:pPr/>
              <a:t>13/08/2023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g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1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19.xml"/><Relationship Id="rId18" Type="http://schemas.openxmlformats.org/officeDocument/2006/relationships/slide" Target="slide49.xml"/><Relationship Id="rId26" Type="http://schemas.openxmlformats.org/officeDocument/2006/relationships/slide" Target="slide44.xml"/><Relationship Id="rId39" Type="http://schemas.openxmlformats.org/officeDocument/2006/relationships/slide" Target="slide28.xml"/><Relationship Id="rId21" Type="http://schemas.openxmlformats.org/officeDocument/2006/relationships/slide" Target="slide14.xml"/><Relationship Id="rId34" Type="http://schemas.openxmlformats.org/officeDocument/2006/relationships/slide" Target="slide45.xml"/><Relationship Id="rId42" Type="http://schemas.openxmlformats.org/officeDocument/2006/relationships/slide" Target="slide46.xml"/><Relationship Id="rId47" Type="http://schemas.openxmlformats.org/officeDocument/2006/relationships/slide" Target="slide17.xml"/><Relationship Id="rId50" Type="http://schemas.openxmlformats.org/officeDocument/2006/relationships/slide" Target="slide35.xml"/><Relationship Id="rId7" Type="http://schemas.openxmlformats.org/officeDocument/2006/relationships/slide" Target="slide36.xml"/><Relationship Id="rId2" Type="http://schemas.openxmlformats.org/officeDocument/2006/relationships/slide" Target="slide6.xml"/><Relationship Id="rId16" Type="http://schemas.openxmlformats.org/officeDocument/2006/relationships/slide" Target="slide37.xml"/><Relationship Id="rId29" Type="http://schemas.openxmlformats.org/officeDocument/2006/relationships/slide" Target="slide15.xml"/><Relationship Id="rId11" Type="http://schemas.openxmlformats.org/officeDocument/2006/relationships/slide" Target="slide7.xml"/><Relationship Id="rId24" Type="http://schemas.openxmlformats.org/officeDocument/2006/relationships/slide" Target="slide32.xml"/><Relationship Id="rId32" Type="http://schemas.openxmlformats.org/officeDocument/2006/relationships/slide" Target="slide33.xml"/><Relationship Id="rId37" Type="http://schemas.openxmlformats.org/officeDocument/2006/relationships/slide" Target="slide16.xml"/><Relationship Id="rId40" Type="http://schemas.openxmlformats.org/officeDocument/2006/relationships/slide" Target="slide34.xml"/><Relationship Id="rId45" Type="http://schemas.openxmlformats.org/officeDocument/2006/relationships/image" Target="../media/image12.png"/><Relationship Id="rId53" Type="http://schemas.openxmlformats.org/officeDocument/2006/relationships/slide" Target="slide53.xml"/><Relationship Id="rId5" Type="http://schemas.openxmlformats.org/officeDocument/2006/relationships/slide" Target="slide24.xml"/><Relationship Id="rId10" Type="http://schemas.openxmlformats.org/officeDocument/2006/relationships/slide" Target="slide54.xml"/><Relationship Id="rId19" Type="http://schemas.openxmlformats.org/officeDocument/2006/relationships/slide" Target="slide55.xml"/><Relationship Id="rId31" Type="http://schemas.openxmlformats.org/officeDocument/2006/relationships/slide" Target="slide27.xml"/><Relationship Id="rId44" Type="http://schemas.microsoft.com/office/2017/06/relationships/model3d" Target="../media/model3d1.glb"/><Relationship Id="rId52" Type="http://schemas.openxmlformats.org/officeDocument/2006/relationships/slide" Target="slide47.xml"/><Relationship Id="rId4" Type="http://schemas.openxmlformats.org/officeDocument/2006/relationships/slide" Target="slide18.xml"/><Relationship Id="rId9" Type="http://schemas.openxmlformats.org/officeDocument/2006/relationships/slide" Target="slide48.xml"/><Relationship Id="rId14" Type="http://schemas.openxmlformats.org/officeDocument/2006/relationships/slide" Target="slide25.xml"/><Relationship Id="rId22" Type="http://schemas.openxmlformats.org/officeDocument/2006/relationships/slide" Target="slide20.xml"/><Relationship Id="rId27" Type="http://schemas.openxmlformats.org/officeDocument/2006/relationships/slide" Target="slide50.xml"/><Relationship Id="rId30" Type="http://schemas.openxmlformats.org/officeDocument/2006/relationships/slide" Target="slide21.xml"/><Relationship Id="rId35" Type="http://schemas.openxmlformats.org/officeDocument/2006/relationships/slide" Target="slide51.xml"/><Relationship Id="rId43" Type="http://schemas.openxmlformats.org/officeDocument/2006/relationships/slide" Target="slide52.xml"/><Relationship Id="rId48" Type="http://schemas.openxmlformats.org/officeDocument/2006/relationships/slide" Target="slide23.xml"/><Relationship Id="rId8" Type="http://schemas.openxmlformats.org/officeDocument/2006/relationships/slide" Target="slide42.xml"/><Relationship Id="rId51" Type="http://schemas.openxmlformats.org/officeDocument/2006/relationships/slide" Target="slide41.xml"/><Relationship Id="rId3" Type="http://schemas.openxmlformats.org/officeDocument/2006/relationships/slide" Target="slide12.xml"/><Relationship Id="rId12" Type="http://schemas.openxmlformats.org/officeDocument/2006/relationships/slide" Target="slide13.xml"/><Relationship Id="rId17" Type="http://schemas.openxmlformats.org/officeDocument/2006/relationships/slide" Target="slide43.xml"/><Relationship Id="rId25" Type="http://schemas.openxmlformats.org/officeDocument/2006/relationships/slide" Target="slide38.xml"/><Relationship Id="rId33" Type="http://schemas.openxmlformats.org/officeDocument/2006/relationships/slide" Target="slide39.xml"/><Relationship Id="rId38" Type="http://schemas.openxmlformats.org/officeDocument/2006/relationships/slide" Target="slide22.xml"/><Relationship Id="rId46" Type="http://schemas.openxmlformats.org/officeDocument/2006/relationships/slide" Target="slide11.xml"/><Relationship Id="rId20" Type="http://schemas.openxmlformats.org/officeDocument/2006/relationships/slide" Target="slide8.xml"/><Relationship Id="rId41" Type="http://schemas.openxmlformats.org/officeDocument/2006/relationships/slide" Target="slide40.xml"/><Relationship Id="rId54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5" Type="http://schemas.openxmlformats.org/officeDocument/2006/relationships/slide" Target="slide31.xml"/><Relationship Id="rId23" Type="http://schemas.openxmlformats.org/officeDocument/2006/relationships/slide" Target="slide26.xml"/><Relationship Id="rId28" Type="http://schemas.openxmlformats.org/officeDocument/2006/relationships/slide" Target="slide9.xml"/><Relationship Id="rId36" Type="http://schemas.openxmlformats.org/officeDocument/2006/relationships/slide" Target="slide10.xml"/><Relationship Id="rId49" Type="http://schemas.openxmlformats.org/officeDocument/2006/relationships/slide" Target="slide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slide" Target="slide80.xml"/><Relationship Id="rId3" Type="http://schemas.openxmlformats.org/officeDocument/2006/relationships/slide" Target="slide70.xml"/><Relationship Id="rId7" Type="http://schemas.openxmlformats.org/officeDocument/2006/relationships/slide" Target="slide74.xml"/><Relationship Id="rId12" Type="http://schemas.openxmlformats.org/officeDocument/2006/relationships/slide" Target="slide79.xml"/><Relationship Id="rId2" Type="http://schemas.openxmlformats.org/officeDocument/2006/relationships/slide" Target="slide6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11" Type="http://schemas.openxmlformats.org/officeDocument/2006/relationships/slide" Target="slide78.xml"/><Relationship Id="rId5" Type="http://schemas.openxmlformats.org/officeDocument/2006/relationships/slide" Target="slide72.xml"/><Relationship Id="rId15" Type="http://schemas.openxmlformats.org/officeDocument/2006/relationships/slide" Target="slide82.xml"/><Relationship Id="rId10" Type="http://schemas.openxmlformats.org/officeDocument/2006/relationships/slide" Target="slide77.xml"/><Relationship Id="rId4" Type="http://schemas.openxmlformats.org/officeDocument/2006/relationships/slide" Target="slide71.xml"/><Relationship Id="rId9" Type="http://schemas.openxmlformats.org/officeDocument/2006/relationships/slide" Target="slide76.xml"/><Relationship Id="rId14" Type="http://schemas.openxmlformats.org/officeDocument/2006/relationships/slide" Target="slide8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lobos infantiles.">
            <a:extLst>
              <a:ext uri="{FF2B5EF4-FFF2-40B4-BE49-F238E27FC236}">
                <a16:creationId xmlns:a16="http://schemas.microsoft.com/office/drawing/2014/main" id="{1F43C35D-AACD-4CB4-9F94-E2696D8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" y="2633735"/>
            <a:ext cx="4300292" cy="43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0D9CF6-CB15-4DF2-B37D-E4DD07A31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54" y="2234749"/>
            <a:ext cx="4261004" cy="4699279"/>
          </a:xfrm>
          <a:prstGeom prst="rect">
            <a:avLst/>
          </a:prstGeom>
        </p:spPr>
      </p:pic>
      <p:pic>
        <p:nvPicPr>
          <p:cNvPr id="8" name="Picture 2" descr="Globos infantiles.">
            <a:extLst>
              <a:ext uri="{FF2B5EF4-FFF2-40B4-BE49-F238E27FC236}">
                <a16:creationId xmlns:a16="http://schemas.microsoft.com/office/drawing/2014/main" id="{CFE28D9D-08B6-4F47-9C50-038021BC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69" y="2522402"/>
            <a:ext cx="4300292" cy="43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EA1DBA5-09A3-448F-8834-8B12365E7945}"/>
              </a:ext>
            </a:extLst>
          </p:cNvPr>
          <p:cNvSpPr txBox="1">
            <a:spLocks/>
          </p:cNvSpPr>
          <p:nvPr/>
        </p:nvSpPr>
        <p:spPr>
          <a:xfrm>
            <a:off x="1989956" y="382314"/>
            <a:ext cx="8489993" cy="1284625"/>
          </a:xfrm>
          <a:prstGeom prst="rect">
            <a:avLst/>
          </a:prstGeom>
          <a:effectLst/>
        </p:spPr>
        <p:txBody>
          <a:bodyPr vert="horz" lIns="91416" tIns="45708" rIns="91416" bIns="45708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PE" sz="6598" dirty="0">
                <a:latin typeface="Bernard MT Condensed" panose="02050806060905020404" pitchFamily="18" charset="0"/>
                <a:ea typeface="Bouncy PERSONAL USE ONLY" pitchFamily="50" charset="0"/>
              </a:rPr>
              <a:t>Julio RAMÓN Ribeyro</a:t>
            </a:r>
          </a:p>
        </p:txBody>
      </p:sp>
    </p:spTree>
    <p:extLst>
      <p:ext uri="{BB962C8B-B14F-4D97-AF65-F5344CB8AC3E}">
        <p14:creationId xmlns:p14="http://schemas.microsoft.com/office/powerpoint/2010/main" val="32612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Young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990DE24-F8B2-4D4F-9C7A-B7408C0BE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990DE24-F8B2-4D4F-9C7A-B7408C0BE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768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Desire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25B47C-4643-4D3E-AEAE-56DB8CC38D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25B47C-4643-4D3E-AEAE-56DB8CC38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86889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Sign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BC774F-AA5F-4A65-9499-F8DFE34AFA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BC774F-AA5F-4A65-9499-F8DFE34AFA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35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Belong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B2FE3C4-8370-4721-A8AD-ED9FB825D0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B2FE3C4-8370-4721-A8AD-ED9FB825D0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6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167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Wear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423065E-5267-46A4-8F03-9CE4C98C79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423065E-5267-46A4-8F03-9CE4C98C7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9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Same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63AA40-970B-40AC-6157-63BEFA368F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072967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563AA40-970B-40AC-6157-63BEFA368F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7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24" y="2776458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Magazine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6435485-B446-4319-9D55-D3E94531E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6435485-B446-4319-9D55-D3E94531E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85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Designer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7F43AC-0E7E-4C40-8AC9-252ABA8898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7F43AC-0E7E-4C40-8AC9-252ABA8898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8" y="2852936"/>
            <a:ext cx="1093702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Expensive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082B559-DFB6-4AB2-8D1A-B1F95F1BBD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082B559-DFB6-4AB2-8D1A-B1F95F1BB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40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314395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Wealth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A0DEE03-4003-4727-A788-60067699F9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A0DEE03-4003-4727-A788-60067699F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2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0 ideas de Abeja | abejas, bordes y marcos, decoración de unas">
            <a:extLst>
              <a:ext uri="{FF2B5EF4-FFF2-40B4-BE49-F238E27FC236}">
                <a16:creationId xmlns:a16="http://schemas.microsoft.com/office/drawing/2014/main" id="{EC647252-983F-5939-CFEB-3FF94C35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30+ Spelling Bee Stock Photos, Pictures &amp; Royalty-Free Images - iStock | Spelling  bee competition, Spelling bee trophy, Kid spelling bee">
            <a:extLst>
              <a:ext uri="{FF2B5EF4-FFF2-40B4-BE49-F238E27FC236}">
                <a16:creationId xmlns:a16="http://schemas.microsoft.com/office/drawing/2014/main" id="{490E31FB-3FCC-4226-6055-59CCDC89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79" b="96809" l="2451" r="97386">
                        <a14:foregroundMark x1="17157" y1="49787" x2="17157" y2="49787"/>
                        <a14:foregroundMark x1="20425" y1="50426" x2="20425" y2="50426"/>
                        <a14:foregroundMark x1="16340" y1="19362" x2="16340" y2="19362"/>
                        <a14:foregroundMark x1="8170" y1="17021" x2="8170" y2="17021"/>
                        <a14:foregroundMark x1="7680" y1="23830" x2="7680" y2="23830"/>
                        <a14:foregroundMark x1="2614" y1="12979" x2="12255" y2="14894"/>
                        <a14:foregroundMark x1="12255" y1="14894" x2="12255" y2="18085"/>
                        <a14:foregroundMark x1="13399" y1="8936" x2="17484" y2="11915"/>
                        <a14:foregroundMark x1="21242" y1="17447" x2="24510" y2="28511"/>
                        <a14:foregroundMark x1="24510" y1="28511" x2="27941" y2="33404"/>
                        <a14:foregroundMark x1="13725" y1="28723" x2="19444" y2="22340"/>
                        <a14:foregroundMark x1="12418" y1="28511" x2="12418" y2="28511"/>
                        <a14:foregroundMark x1="10294" y1="33191" x2="10294" y2="33191"/>
                        <a14:foregroundMark x1="20752" y1="34894" x2="20752" y2="34894"/>
                        <a14:foregroundMark x1="22876" y1="13404" x2="22876" y2="13404"/>
                        <a14:foregroundMark x1="23039" y1="14894" x2="25327" y2="15106"/>
                        <a14:foregroundMark x1="26797" y1="11915" x2="27941" y2="13617"/>
                        <a14:foregroundMark x1="24510" y1="12553" x2="24510" y2="12553"/>
                        <a14:foregroundMark x1="14869" y1="3617" x2="14869" y2="3617"/>
                        <a14:foregroundMark x1="14706" y1="3830" x2="14706" y2="3830"/>
                        <a14:foregroundMark x1="26471" y1="11277" x2="28758" y2="9787"/>
                        <a14:foregroundMark x1="24837" y1="11489" x2="24837" y2="11489"/>
                        <a14:foregroundMark x1="23529" y1="10426" x2="25163" y2="11064"/>
                        <a14:foregroundMark x1="24510" y1="23404" x2="27941" y2="30851"/>
                        <a14:foregroundMark x1="26797" y1="52128" x2="26797" y2="52128"/>
                        <a14:foregroundMark x1="39706" y1="52766" x2="39706" y2="52766"/>
                        <a14:foregroundMark x1="58987" y1="48511" x2="58987" y2="48511"/>
                        <a14:foregroundMark x1="93627" y1="49787" x2="93627" y2="49787"/>
                        <a14:foregroundMark x1="96242" y1="62553" x2="96242" y2="62553"/>
                        <a14:foregroundMark x1="97712" y1="54894" x2="97712" y2="54894"/>
                        <a14:foregroundMark x1="35131" y1="92340" x2="35131" y2="92340"/>
                        <a14:foregroundMark x1="52941" y1="95745" x2="52941" y2="95745"/>
                        <a14:foregroundMark x1="66340" y1="96809" x2="66340" y2="96809"/>
                        <a14:foregroundMark x1="72712" y1="95745" x2="72712" y2="95745"/>
                        <a14:foregroundMark x1="30392" y1="36383" x2="30392" y2="36383"/>
                        <a14:foregroundMark x1="32680" y1="39149" x2="32680" y2="39149"/>
                        <a14:foregroundMark x1="33497" y1="40213" x2="39542" y2="32766"/>
                        <a14:foregroundMark x1="39542" y1="32766" x2="47712" y2="31277"/>
                        <a14:foregroundMark x1="47712" y1="31277" x2="53431" y2="39149"/>
                        <a14:foregroundMark x1="53431" y1="39149" x2="58333" y2="32553"/>
                        <a14:foregroundMark x1="56209" y1="35319" x2="64052" y2="29574"/>
                        <a14:foregroundMark x1="64052" y1="29574" x2="83333" y2="23830"/>
                        <a14:foregroundMark x1="83333" y1="23830" x2="91340" y2="36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96" y="1190625"/>
            <a:ext cx="58293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Body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E536477-03E7-4D4C-9943-8D6BFA062E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E536477-03E7-4D4C-9943-8D6BFA062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4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Heart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1F00F8-6381-4AC7-BE49-14E4B52541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1F00F8-6381-4AC7-BE49-14E4B5254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59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Artistic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D0D4EF6-08A9-4E78-AD83-41D84256C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D0D4EF6-08A9-4E78-AD83-41D84256C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0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59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Nature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666F7D6-A806-4B87-9952-B8FB491FD2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666F7D6-A806-4B87-9952-B8FB491FD2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2924944"/>
            <a:ext cx="10823218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Influence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F2742F6-4017-40FA-A6C9-381FF916B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F2742F6-4017-40FA-A6C9-381FF916B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47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4" y="3331374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North America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3EEFF53-D27E-4849-99A0-45D21A4FF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3EEFF53-D27E-4849-99A0-45D21A4FF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59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Models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1142726-FEE9-4912-82A3-EBF4ADD163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1142726-FEE9-4912-82A3-EBF4ADD163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0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Tattoo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F38549-920E-4964-BC94-B15CD2F61C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CF38549-920E-4964-BC94-B15CD2F61C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1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1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Friends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486C1D3-B1D2-41E6-8171-6C13152CE5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486C1D3-B1D2-41E6-8171-6C13152CE5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2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44545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Clothes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3C8D7E1-9F02-483F-9478-34DAA55024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3C8D7E1-9F02-483F-9478-34DAA55024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73A92-2FC3-4A23-92CA-42CFC50D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44" y="323172"/>
            <a:ext cx="10157354" cy="1397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7300" b="0" i="0" dirty="0">
                <a:solidFill>
                  <a:srgbClr val="202124"/>
                </a:solidFill>
                <a:effectLst/>
                <a:latin typeface="Bouncy PERSONAL USE ONLY" pitchFamily="50" charset="0"/>
                <a:ea typeface="Bouncy PERSONAL USE ONLY" pitchFamily="50" charset="0"/>
              </a:rPr>
              <a:t>contestants</a:t>
            </a:r>
            <a:endParaRPr lang="en-US" dirty="0">
              <a:latin typeface="Bouncy PERSONAL USE ONLY" pitchFamily="50" charset="0"/>
              <a:ea typeface="Bouncy PERSONAL USE ONLY" pitchFamily="50" charset="0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B794829-A0C5-4FB1-918F-B10F2C21C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130887"/>
              </p:ext>
            </p:extLst>
          </p:nvPr>
        </p:nvGraphicFramePr>
        <p:xfrm>
          <a:off x="405780" y="2089899"/>
          <a:ext cx="11643577" cy="246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1A2B1757-FDE9-4859-A7BD-FE08B96B7818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2050" name="Picture 2" descr="Spelling Bee - Red Académica">
              <a:extLst>
                <a:ext uri="{FF2B5EF4-FFF2-40B4-BE49-F238E27FC236}">
                  <a16:creationId xmlns:a16="http://schemas.microsoft.com/office/drawing/2014/main" id="{4EC97F54-AE82-4BDE-B5D7-0FFDD3A8E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F5FD96D-2656-4848-A037-F3A99A2119F1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052" name="Picture 4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D7B67F80-B145-4D55-A589-6ECCBC35B8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276" y="4602016"/>
            <a:ext cx="2974595" cy="22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6231955E-6512-449F-BBAA-80559FB75B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0" y="4555462"/>
            <a:ext cx="2974596" cy="22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C358822B-723B-4AD1-8F70-F61A4B5B0C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07" y="4602016"/>
            <a:ext cx="3025919" cy="22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6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B993FB-D63D-45C5-81E9-C79030FAE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6A7DDA-1E69-4926-9C3F-D8D814113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F107CB-AEB9-414A-AE63-6D1277CA0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F2E822-71B9-42B9-B9E8-ECCE767D2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F0B729-0B38-4B3E-B6D4-42C903E67A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D31964-474B-4FAF-BB25-B03CC1D10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Picture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B11EC9-CEB2-4DAC-9E06-AEC0BD259A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B11EC9-CEB2-4DAC-9E06-AEC0BD259A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9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59" y="250627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People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86359A-4C58-4E5A-9C4F-C70B077143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86359A-4C58-4E5A-9C4F-C70B07714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6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996952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Images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A7BBAF-679C-4B82-8B21-02733200E7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A7BBAF-679C-4B82-8B21-02733200E7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2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Sports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A5932E-5B9B-4D6C-A115-C148786B20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A5932E-5B9B-4D6C-A115-C148786B20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6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723228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 err="1">
                <a:latin typeface="Space Time" panose="00000500000000000000" pitchFamily="2" charset="0"/>
              </a:rPr>
              <a:t>Heros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E6C61B4-EAEA-444B-B939-3A3430447A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E6C61B4-EAEA-444B-B939-3A3430447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6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Pressure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BB157FD-F291-4AAE-BDD4-7D54A778F5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BB157FD-F291-4AAE-BDD4-7D54A778F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3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2556802"/>
            <a:ext cx="11953328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1500" b="1" i="1" dirty="0">
                <a:latin typeface="Space Time" panose="00000500000000000000" pitchFamily="2" charset="0"/>
              </a:rPr>
              <a:t>Interesting</a:t>
            </a:r>
            <a:endParaRPr lang="es-PE" sz="115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D4FB22-F8AE-4DEA-8C17-5C5C94CC1D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2D4FB22-F8AE-4DEA-8C17-5C5C94CC1D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9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World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6B576C-DA2E-4F47-9399-A9463D9887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6B576C-DA2E-4F47-9399-A9463D988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9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2772263"/>
            <a:ext cx="11593288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9600" b="1" i="1" dirty="0">
                <a:latin typeface="Space Time" panose="00000500000000000000" pitchFamily="2" charset="0"/>
              </a:rPr>
              <a:t>Comprehension</a:t>
            </a:r>
            <a:endParaRPr lang="es-PE" sz="96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BDD529-68B6-463C-9F47-83200516A8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8BDD529-68B6-463C-9F47-83200516A8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1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Stress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E465B14-0127-4257-AA50-227223DCE2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E465B14-0127-4257-AA50-227223DCE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3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73A92-2FC3-4A23-92CA-42CFC50D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44" y="323172"/>
            <a:ext cx="10157354" cy="1397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7300" b="0" i="0" dirty="0">
                <a:solidFill>
                  <a:srgbClr val="202124"/>
                </a:solidFill>
                <a:effectLst/>
                <a:latin typeface="Bouncy PERSONAL USE ONLY" pitchFamily="50" charset="0"/>
                <a:ea typeface="Bouncy PERSONAL USE ONLY" pitchFamily="50" charset="0"/>
              </a:rPr>
              <a:t>contestants</a:t>
            </a:r>
            <a:endParaRPr lang="en-US" dirty="0">
              <a:latin typeface="Bouncy PERSONAL USE ONLY" pitchFamily="50" charset="0"/>
              <a:ea typeface="Bouncy PERSONAL USE ONLY" pitchFamily="50" charset="0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9B794829-A0C5-4FB1-918F-B10F2C21C7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381919"/>
              </p:ext>
            </p:extLst>
          </p:nvPr>
        </p:nvGraphicFramePr>
        <p:xfrm>
          <a:off x="405780" y="2089899"/>
          <a:ext cx="11643577" cy="246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1A2B1757-FDE9-4859-A7BD-FE08B96B7818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2050" name="Picture 2" descr="Spelling Bee - Red Académica">
              <a:extLst>
                <a:ext uri="{FF2B5EF4-FFF2-40B4-BE49-F238E27FC236}">
                  <a16:creationId xmlns:a16="http://schemas.microsoft.com/office/drawing/2014/main" id="{4EC97F54-AE82-4BDE-B5D7-0FFDD3A8E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F5FD96D-2656-4848-A037-F3A99A2119F1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2052" name="Picture 4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D7B67F80-B145-4D55-A589-6ECCBC35B8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276" y="4602016"/>
            <a:ext cx="2974595" cy="22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6231955E-6512-449F-BBAA-80559FB75B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0" y="4555462"/>
            <a:ext cx="2974596" cy="22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180 Character Animation ideas in 2021 | animation, animated characters,  motion design">
            <a:extLst>
              <a:ext uri="{FF2B5EF4-FFF2-40B4-BE49-F238E27FC236}">
                <a16:creationId xmlns:a16="http://schemas.microsoft.com/office/drawing/2014/main" id="{C358822B-723B-4AD1-8F70-F61A4B5B0C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07" y="4602016"/>
            <a:ext cx="3025919" cy="22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B993FB-D63D-45C5-81E9-C79030FAE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6A7DDA-1E69-4926-9C3F-D8D814113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F107CB-AEB9-414A-AE63-6D1277CA0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F2E822-71B9-42B9-B9E8-ECCE767D2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F0B729-0B38-4B3E-B6D4-42C903E67A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D31964-474B-4FAF-BB25-B03CC1D10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2996952"/>
            <a:ext cx="10695301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Symptoms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F2C47E0-60AF-43E0-97C3-EE3F2038F0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F2C47E0-60AF-43E0-97C3-EE3F2038F0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2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Breathe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8C3DFC7-20EE-44E9-969F-35F0332ADE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8C3DFC7-20EE-44E9-969F-35F0332AD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81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930" y="2788575"/>
            <a:ext cx="10157354" cy="1397000"/>
          </a:xfrm>
        </p:spPr>
        <p:txBody>
          <a:bodyPr vert="horz" lIns="121899" tIns="60949" rIns="121899" bIns="60949" rtlCol="0" anchor="b">
            <a:normAutofit fontScale="90000"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Increase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98D4FF9-ADCC-4D9E-ACA1-4E6841E132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98D4FF9-ADCC-4D9E-ACA1-4E6841E13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8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59" y="34707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Panic</a:t>
            </a:r>
            <a:br>
              <a:rPr lang="en-US" sz="13800" b="1" i="1" dirty="0">
                <a:latin typeface="Space Time" panose="00000500000000000000" pitchFamily="2" charset="0"/>
              </a:rPr>
            </a:br>
            <a:r>
              <a:rPr lang="en-US" sz="13800" b="1" i="1" dirty="0">
                <a:latin typeface="Space Time" panose="00000500000000000000" pitchFamily="2" charset="0"/>
              </a:rPr>
              <a:t>attacks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0766D9-3641-407D-AA23-36634B39A3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D0766D9-3641-407D-AA23-36634B39A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0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Anxious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1EB500-7E65-4F01-B9CE-9D830C6CA0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1EB500-7E65-4F01-B9CE-9D830C6CA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1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Examples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423CD56-B9A3-4457-B948-376248808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423CD56-B9A3-4457-B948-376248808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3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2772263"/>
            <a:ext cx="11665296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Depression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DC12C6A-490D-4D0D-85AA-01F8CBFCF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DC12C6A-490D-4D0D-85AA-01F8CBFCF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9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18" y="2772263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Gentle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955698-5A43-4E4B-AA80-D99286AFBC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955698-5A43-4E4B-AA80-D99286AFBC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4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sadness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EFB7FA8-60A8-4050-BE1E-ACBCB1C6F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EFB7FA8-60A8-4050-BE1E-ACBCB1C6F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5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Health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74EBF7-5669-4354-B860-9A463108D8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74EBF7-5669-4354-B860-9A463108D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0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hlinkClick r:id="rId2" action="ppaction://hlinksldjump"/>
            <a:extLst>
              <a:ext uri="{FF2B5EF4-FFF2-40B4-BE49-F238E27FC236}">
                <a16:creationId xmlns:a16="http://schemas.microsoft.com/office/drawing/2014/main" id="{C862BCDE-0168-496B-B5F4-84A0DA2C1DB6}"/>
              </a:ext>
            </a:extLst>
          </p:cNvPr>
          <p:cNvSpPr/>
          <p:nvPr/>
        </p:nvSpPr>
        <p:spPr>
          <a:xfrm>
            <a:off x="2765713" y="19452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p:sp>
        <p:nvSpPr>
          <p:cNvPr id="5" name="Rectángulo: esquinas redondeadas 4">
            <a:hlinkClick r:id="rId3" action="ppaction://hlinksldjump"/>
            <a:extLst>
              <a:ext uri="{FF2B5EF4-FFF2-40B4-BE49-F238E27FC236}">
                <a16:creationId xmlns:a16="http://schemas.microsoft.com/office/drawing/2014/main" id="{1C14E310-6872-43A3-A67D-C4BEDF875DA7}"/>
              </a:ext>
            </a:extLst>
          </p:cNvPr>
          <p:cNvSpPr/>
          <p:nvPr/>
        </p:nvSpPr>
        <p:spPr>
          <a:xfrm>
            <a:off x="2765713" y="84259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</a:p>
        </p:txBody>
      </p:sp>
      <p:sp>
        <p:nvSpPr>
          <p:cNvPr id="6" name="Rectángulo: esquinas redondeadas 5">
            <a:hlinkClick r:id="rId4" action="ppaction://hlinksldjump"/>
            <a:extLst>
              <a:ext uri="{FF2B5EF4-FFF2-40B4-BE49-F238E27FC236}">
                <a16:creationId xmlns:a16="http://schemas.microsoft.com/office/drawing/2014/main" id="{2288475E-124E-46FB-A37E-B0B6BFF19FB3}"/>
              </a:ext>
            </a:extLst>
          </p:cNvPr>
          <p:cNvSpPr/>
          <p:nvPr/>
        </p:nvSpPr>
        <p:spPr>
          <a:xfrm>
            <a:off x="2765713" y="149066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13</a:t>
            </a:r>
          </a:p>
        </p:txBody>
      </p:sp>
      <p:sp>
        <p:nvSpPr>
          <p:cNvPr id="7" name="Rectángulo: esquinas redondeadas 6">
            <a:hlinkClick r:id="rId5" action="ppaction://hlinksldjump"/>
            <a:extLst>
              <a:ext uri="{FF2B5EF4-FFF2-40B4-BE49-F238E27FC236}">
                <a16:creationId xmlns:a16="http://schemas.microsoft.com/office/drawing/2014/main" id="{7581BDBE-CD3C-46BA-89E3-808B9A519367}"/>
              </a:ext>
            </a:extLst>
          </p:cNvPr>
          <p:cNvSpPr/>
          <p:nvPr/>
        </p:nvSpPr>
        <p:spPr>
          <a:xfrm>
            <a:off x="2765713" y="2138739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19</a:t>
            </a:r>
          </a:p>
        </p:txBody>
      </p:sp>
      <p:sp>
        <p:nvSpPr>
          <p:cNvPr id="8" name="Rectángulo: esquinas redondeadas 7">
            <a:hlinkClick r:id="rId6" action="ppaction://hlinksldjump"/>
            <a:extLst>
              <a:ext uri="{FF2B5EF4-FFF2-40B4-BE49-F238E27FC236}">
                <a16:creationId xmlns:a16="http://schemas.microsoft.com/office/drawing/2014/main" id="{621B2E64-21C3-4604-8378-61B2075C4A9D}"/>
              </a:ext>
            </a:extLst>
          </p:cNvPr>
          <p:cNvSpPr/>
          <p:nvPr/>
        </p:nvSpPr>
        <p:spPr>
          <a:xfrm>
            <a:off x="2765713" y="2786811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25</a:t>
            </a:r>
          </a:p>
        </p:txBody>
      </p:sp>
      <p:sp>
        <p:nvSpPr>
          <p:cNvPr id="9" name="Rectángulo: esquinas redondeadas 8">
            <a:hlinkClick r:id="rId7" action="ppaction://hlinksldjump"/>
            <a:extLst>
              <a:ext uri="{FF2B5EF4-FFF2-40B4-BE49-F238E27FC236}">
                <a16:creationId xmlns:a16="http://schemas.microsoft.com/office/drawing/2014/main" id="{996216EC-1364-4E6C-A39A-58E2CECE53D8}"/>
              </a:ext>
            </a:extLst>
          </p:cNvPr>
          <p:cNvSpPr/>
          <p:nvPr/>
        </p:nvSpPr>
        <p:spPr>
          <a:xfrm>
            <a:off x="2765713" y="343488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31</a:t>
            </a:r>
          </a:p>
        </p:txBody>
      </p:sp>
      <p:sp>
        <p:nvSpPr>
          <p:cNvPr id="10" name="Rectángulo: esquinas redondeadas 9">
            <a:hlinkClick r:id="rId8" action="ppaction://hlinksldjump"/>
            <a:extLst>
              <a:ext uri="{FF2B5EF4-FFF2-40B4-BE49-F238E27FC236}">
                <a16:creationId xmlns:a16="http://schemas.microsoft.com/office/drawing/2014/main" id="{B46A4740-BBDE-4154-BCB0-0CCD3607EAD5}"/>
              </a:ext>
            </a:extLst>
          </p:cNvPr>
          <p:cNvSpPr/>
          <p:nvPr/>
        </p:nvSpPr>
        <p:spPr>
          <a:xfrm>
            <a:off x="2765713" y="408295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37</a:t>
            </a:r>
          </a:p>
        </p:txBody>
      </p:sp>
      <p:sp>
        <p:nvSpPr>
          <p:cNvPr id="11" name="Rectángulo: esquinas redondeadas 10">
            <a:hlinkClick r:id="rId9" action="ppaction://hlinksldjump"/>
            <a:extLst>
              <a:ext uri="{FF2B5EF4-FFF2-40B4-BE49-F238E27FC236}">
                <a16:creationId xmlns:a16="http://schemas.microsoft.com/office/drawing/2014/main" id="{CB62CFCD-6281-4DF5-B983-01A8BBE1D258}"/>
              </a:ext>
            </a:extLst>
          </p:cNvPr>
          <p:cNvSpPr/>
          <p:nvPr/>
        </p:nvSpPr>
        <p:spPr>
          <a:xfrm>
            <a:off x="2765713" y="473102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43</a:t>
            </a:r>
          </a:p>
        </p:txBody>
      </p:sp>
      <p:sp>
        <p:nvSpPr>
          <p:cNvPr id="12" name="Rectángulo: esquinas redondeadas 11">
            <a:hlinkClick r:id="rId10" action="ppaction://hlinksldjump"/>
            <a:extLst>
              <a:ext uri="{FF2B5EF4-FFF2-40B4-BE49-F238E27FC236}">
                <a16:creationId xmlns:a16="http://schemas.microsoft.com/office/drawing/2014/main" id="{A931CBF7-B9B8-448A-990A-7430F99548F8}"/>
              </a:ext>
            </a:extLst>
          </p:cNvPr>
          <p:cNvSpPr/>
          <p:nvPr/>
        </p:nvSpPr>
        <p:spPr>
          <a:xfrm>
            <a:off x="2765713" y="540891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49</a:t>
            </a:r>
          </a:p>
        </p:txBody>
      </p:sp>
      <p:sp>
        <p:nvSpPr>
          <p:cNvPr id="21" name="Rectángulo: esquinas redondeadas 20">
            <a:hlinkClick r:id="rId11" action="ppaction://hlinksldjump"/>
            <a:extLst>
              <a:ext uri="{FF2B5EF4-FFF2-40B4-BE49-F238E27FC236}">
                <a16:creationId xmlns:a16="http://schemas.microsoft.com/office/drawing/2014/main" id="{1061A09F-F7CE-4B79-9465-DADFB89C5AF9}"/>
              </a:ext>
            </a:extLst>
          </p:cNvPr>
          <p:cNvSpPr/>
          <p:nvPr/>
        </p:nvSpPr>
        <p:spPr>
          <a:xfrm>
            <a:off x="4061857" y="19452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</a:p>
        </p:txBody>
      </p:sp>
      <p:sp>
        <p:nvSpPr>
          <p:cNvPr id="22" name="Rectángulo: esquinas redondeadas 21">
            <a:hlinkClick r:id="rId12" action="ppaction://hlinksldjump"/>
            <a:extLst>
              <a:ext uri="{FF2B5EF4-FFF2-40B4-BE49-F238E27FC236}">
                <a16:creationId xmlns:a16="http://schemas.microsoft.com/office/drawing/2014/main" id="{2FF38617-C858-496A-A2E7-34156F689765}"/>
              </a:ext>
            </a:extLst>
          </p:cNvPr>
          <p:cNvSpPr/>
          <p:nvPr/>
        </p:nvSpPr>
        <p:spPr>
          <a:xfrm>
            <a:off x="4061857" y="84259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</a:p>
        </p:txBody>
      </p:sp>
      <p:sp>
        <p:nvSpPr>
          <p:cNvPr id="23" name="Rectángulo: esquinas redondeadas 22">
            <a:hlinkClick r:id="rId13" action="ppaction://hlinksldjump"/>
            <a:extLst>
              <a:ext uri="{FF2B5EF4-FFF2-40B4-BE49-F238E27FC236}">
                <a16:creationId xmlns:a16="http://schemas.microsoft.com/office/drawing/2014/main" id="{714B61BF-8951-4041-AFA0-2D31C3509A3A}"/>
              </a:ext>
            </a:extLst>
          </p:cNvPr>
          <p:cNvSpPr/>
          <p:nvPr/>
        </p:nvSpPr>
        <p:spPr>
          <a:xfrm>
            <a:off x="4061857" y="149066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14</a:t>
            </a:r>
          </a:p>
        </p:txBody>
      </p:sp>
      <p:sp>
        <p:nvSpPr>
          <p:cNvPr id="24" name="Rectángulo: esquinas redondeadas 23">
            <a:hlinkClick r:id="rId14" action="ppaction://hlinksldjump"/>
            <a:extLst>
              <a:ext uri="{FF2B5EF4-FFF2-40B4-BE49-F238E27FC236}">
                <a16:creationId xmlns:a16="http://schemas.microsoft.com/office/drawing/2014/main" id="{040E545F-1588-43EA-A413-A4B626B4D23F}"/>
              </a:ext>
            </a:extLst>
          </p:cNvPr>
          <p:cNvSpPr/>
          <p:nvPr/>
        </p:nvSpPr>
        <p:spPr>
          <a:xfrm>
            <a:off x="4061857" y="2138739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20</a:t>
            </a:r>
          </a:p>
        </p:txBody>
      </p:sp>
      <p:sp>
        <p:nvSpPr>
          <p:cNvPr id="25" name="Rectángulo: esquinas redondeadas 24">
            <a:hlinkClick r:id="rId15" action="ppaction://hlinksldjump"/>
            <a:extLst>
              <a:ext uri="{FF2B5EF4-FFF2-40B4-BE49-F238E27FC236}">
                <a16:creationId xmlns:a16="http://schemas.microsoft.com/office/drawing/2014/main" id="{C9B1F221-7EC8-4C71-B30E-8A5ACF2CF13A}"/>
              </a:ext>
            </a:extLst>
          </p:cNvPr>
          <p:cNvSpPr/>
          <p:nvPr/>
        </p:nvSpPr>
        <p:spPr>
          <a:xfrm>
            <a:off x="4061857" y="2786811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26</a:t>
            </a:r>
          </a:p>
        </p:txBody>
      </p:sp>
      <p:sp>
        <p:nvSpPr>
          <p:cNvPr id="26" name="Rectángulo: esquinas redondeadas 25">
            <a:hlinkClick r:id="rId16" action="ppaction://hlinksldjump"/>
            <a:extLst>
              <a:ext uri="{FF2B5EF4-FFF2-40B4-BE49-F238E27FC236}">
                <a16:creationId xmlns:a16="http://schemas.microsoft.com/office/drawing/2014/main" id="{F2555392-3248-40D1-9CE7-64EB058DC028}"/>
              </a:ext>
            </a:extLst>
          </p:cNvPr>
          <p:cNvSpPr/>
          <p:nvPr/>
        </p:nvSpPr>
        <p:spPr>
          <a:xfrm>
            <a:off x="4061857" y="343488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32</a:t>
            </a:r>
          </a:p>
        </p:txBody>
      </p:sp>
      <p:sp>
        <p:nvSpPr>
          <p:cNvPr id="27" name="Rectángulo: esquinas redondeadas 26">
            <a:hlinkClick r:id="rId17" action="ppaction://hlinksldjump"/>
            <a:extLst>
              <a:ext uri="{FF2B5EF4-FFF2-40B4-BE49-F238E27FC236}">
                <a16:creationId xmlns:a16="http://schemas.microsoft.com/office/drawing/2014/main" id="{4D711E97-40A6-4A50-BF45-5BDE034ADD96}"/>
              </a:ext>
            </a:extLst>
          </p:cNvPr>
          <p:cNvSpPr/>
          <p:nvPr/>
        </p:nvSpPr>
        <p:spPr>
          <a:xfrm>
            <a:off x="4061857" y="408295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38</a:t>
            </a:r>
          </a:p>
        </p:txBody>
      </p:sp>
      <p:sp>
        <p:nvSpPr>
          <p:cNvPr id="28" name="Rectángulo: esquinas redondeadas 27">
            <a:hlinkClick r:id="rId18" action="ppaction://hlinksldjump"/>
            <a:extLst>
              <a:ext uri="{FF2B5EF4-FFF2-40B4-BE49-F238E27FC236}">
                <a16:creationId xmlns:a16="http://schemas.microsoft.com/office/drawing/2014/main" id="{7688FA3E-DA7F-47F8-AEEB-CE989D7697D3}"/>
              </a:ext>
            </a:extLst>
          </p:cNvPr>
          <p:cNvSpPr/>
          <p:nvPr/>
        </p:nvSpPr>
        <p:spPr>
          <a:xfrm>
            <a:off x="4061857" y="473102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44</a:t>
            </a:r>
          </a:p>
        </p:txBody>
      </p:sp>
      <p:sp>
        <p:nvSpPr>
          <p:cNvPr id="29" name="Rectángulo: esquinas redondeadas 28">
            <a:hlinkClick r:id="rId19" action="ppaction://hlinksldjump"/>
            <a:extLst>
              <a:ext uri="{FF2B5EF4-FFF2-40B4-BE49-F238E27FC236}">
                <a16:creationId xmlns:a16="http://schemas.microsoft.com/office/drawing/2014/main" id="{6E13652C-3D67-4D29-986B-9096D9028BBB}"/>
              </a:ext>
            </a:extLst>
          </p:cNvPr>
          <p:cNvSpPr/>
          <p:nvPr/>
        </p:nvSpPr>
        <p:spPr>
          <a:xfrm>
            <a:off x="4061857" y="540891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50</a:t>
            </a:r>
          </a:p>
        </p:txBody>
      </p:sp>
      <p:sp>
        <p:nvSpPr>
          <p:cNvPr id="31" name="Rectángulo: esquinas redondeadas 30">
            <a:hlinkClick r:id="rId20" action="ppaction://hlinksldjump"/>
            <a:extLst>
              <a:ext uri="{FF2B5EF4-FFF2-40B4-BE49-F238E27FC236}">
                <a16:creationId xmlns:a16="http://schemas.microsoft.com/office/drawing/2014/main" id="{1AF8B604-4A71-476A-AC7C-C8096608A12E}"/>
              </a:ext>
            </a:extLst>
          </p:cNvPr>
          <p:cNvSpPr/>
          <p:nvPr/>
        </p:nvSpPr>
        <p:spPr>
          <a:xfrm>
            <a:off x="5358001" y="19452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</a:p>
        </p:txBody>
      </p:sp>
      <p:sp>
        <p:nvSpPr>
          <p:cNvPr id="32" name="Rectángulo: esquinas redondeadas 31">
            <a:hlinkClick r:id="rId21" action="ppaction://hlinksldjump"/>
            <a:extLst>
              <a:ext uri="{FF2B5EF4-FFF2-40B4-BE49-F238E27FC236}">
                <a16:creationId xmlns:a16="http://schemas.microsoft.com/office/drawing/2014/main" id="{DA0061DC-9A33-4D0B-8322-908785918937}"/>
              </a:ext>
            </a:extLst>
          </p:cNvPr>
          <p:cNvSpPr/>
          <p:nvPr/>
        </p:nvSpPr>
        <p:spPr>
          <a:xfrm>
            <a:off x="5358001" y="84259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</a:p>
        </p:txBody>
      </p:sp>
      <p:sp>
        <p:nvSpPr>
          <p:cNvPr id="33" name="Rectángulo: esquinas redondeadas 32">
            <a:hlinkClick r:id="rId22" action="ppaction://hlinksldjump"/>
            <a:extLst>
              <a:ext uri="{FF2B5EF4-FFF2-40B4-BE49-F238E27FC236}">
                <a16:creationId xmlns:a16="http://schemas.microsoft.com/office/drawing/2014/main" id="{E1AF4028-7B52-4BF7-947F-7A4092A12828}"/>
              </a:ext>
            </a:extLst>
          </p:cNvPr>
          <p:cNvSpPr/>
          <p:nvPr/>
        </p:nvSpPr>
        <p:spPr>
          <a:xfrm>
            <a:off x="5358001" y="149066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15</a:t>
            </a:r>
          </a:p>
        </p:txBody>
      </p:sp>
      <p:sp>
        <p:nvSpPr>
          <p:cNvPr id="34" name="Rectángulo: esquinas redondeadas 33">
            <a:hlinkClick r:id="rId23" action="ppaction://hlinksldjump"/>
            <a:extLst>
              <a:ext uri="{FF2B5EF4-FFF2-40B4-BE49-F238E27FC236}">
                <a16:creationId xmlns:a16="http://schemas.microsoft.com/office/drawing/2014/main" id="{E78D5851-E720-4395-A49D-43DC90687413}"/>
              </a:ext>
            </a:extLst>
          </p:cNvPr>
          <p:cNvSpPr/>
          <p:nvPr/>
        </p:nvSpPr>
        <p:spPr>
          <a:xfrm>
            <a:off x="5358001" y="2138739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21</a:t>
            </a:r>
          </a:p>
        </p:txBody>
      </p:sp>
      <p:sp>
        <p:nvSpPr>
          <p:cNvPr id="35" name="Rectángulo: esquinas redondeadas 34">
            <a:hlinkClick r:id="rId24" action="ppaction://hlinksldjump"/>
            <a:extLst>
              <a:ext uri="{FF2B5EF4-FFF2-40B4-BE49-F238E27FC236}">
                <a16:creationId xmlns:a16="http://schemas.microsoft.com/office/drawing/2014/main" id="{4C2983A8-9568-46E9-BB46-BA269EA26506}"/>
              </a:ext>
            </a:extLst>
          </p:cNvPr>
          <p:cNvSpPr/>
          <p:nvPr/>
        </p:nvSpPr>
        <p:spPr>
          <a:xfrm>
            <a:off x="5358001" y="2786811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27</a:t>
            </a:r>
          </a:p>
        </p:txBody>
      </p:sp>
      <p:sp>
        <p:nvSpPr>
          <p:cNvPr id="36" name="Rectángulo: esquinas redondeadas 35">
            <a:hlinkClick r:id="rId25" action="ppaction://hlinksldjump"/>
            <a:extLst>
              <a:ext uri="{FF2B5EF4-FFF2-40B4-BE49-F238E27FC236}">
                <a16:creationId xmlns:a16="http://schemas.microsoft.com/office/drawing/2014/main" id="{D4E46D2A-0B12-4A3A-B429-30EE5A9659E0}"/>
              </a:ext>
            </a:extLst>
          </p:cNvPr>
          <p:cNvSpPr/>
          <p:nvPr/>
        </p:nvSpPr>
        <p:spPr>
          <a:xfrm>
            <a:off x="5358001" y="343488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33</a:t>
            </a:r>
          </a:p>
        </p:txBody>
      </p:sp>
      <p:sp>
        <p:nvSpPr>
          <p:cNvPr id="37" name="Rectángulo: esquinas redondeadas 36">
            <a:hlinkClick r:id="rId26" action="ppaction://hlinksldjump"/>
            <a:extLst>
              <a:ext uri="{FF2B5EF4-FFF2-40B4-BE49-F238E27FC236}">
                <a16:creationId xmlns:a16="http://schemas.microsoft.com/office/drawing/2014/main" id="{BEBE030A-7A2F-4227-B396-8983BC57FF7F}"/>
              </a:ext>
            </a:extLst>
          </p:cNvPr>
          <p:cNvSpPr/>
          <p:nvPr/>
        </p:nvSpPr>
        <p:spPr>
          <a:xfrm>
            <a:off x="5358001" y="408295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39</a:t>
            </a:r>
          </a:p>
        </p:txBody>
      </p:sp>
      <p:sp>
        <p:nvSpPr>
          <p:cNvPr id="38" name="Rectángulo: esquinas redondeadas 37">
            <a:hlinkClick r:id="rId27" action="ppaction://hlinksldjump"/>
            <a:extLst>
              <a:ext uri="{FF2B5EF4-FFF2-40B4-BE49-F238E27FC236}">
                <a16:creationId xmlns:a16="http://schemas.microsoft.com/office/drawing/2014/main" id="{63A4D006-39B4-4649-BBB3-5C07F48B5BA5}"/>
              </a:ext>
            </a:extLst>
          </p:cNvPr>
          <p:cNvSpPr/>
          <p:nvPr/>
        </p:nvSpPr>
        <p:spPr>
          <a:xfrm>
            <a:off x="5358001" y="473102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45</a:t>
            </a:r>
          </a:p>
        </p:txBody>
      </p:sp>
      <p:sp>
        <p:nvSpPr>
          <p:cNvPr id="41" name="Rectángulo: esquinas redondeadas 40">
            <a:hlinkClick r:id="rId28" action="ppaction://hlinksldjump"/>
            <a:extLst>
              <a:ext uri="{FF2B5EF4-FFF2-40B4-BE49-F238E27FC236}">
                <a16:creationId xmlns:a16="http://schemas.microsoft.com/office/drawing/2014/main" id="{FC1ED07A-01B8-4E2E-9128-E14D9D00ACCB}"/>
              </a:ext>
            </a:extLst>
          </p:cNvPr>
          <p:cNvSpPr/>
          <p:nvPr/>
        </p:nvSpPr>
        <p:spPr>
          <a:xfrm>
            <a:off x="6672300" y="19452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</a:p>
        </p:txBody>
      </p:sp>
      <p:sp>
        <p:nvSpPr>
          <p:cNvPr id="42" name="Rectángulo: esquinas redondeadas 41">
            <a:hlinkClick r:id="rId29" action="ppaction://hlinksldjump"/>
            <a:extLst>
              <a:ext uri="{FF2B5EF4-FFF2-40B4-BE49-F238E27FC236}">
                <a16:creationId xmlns:a16="http://schemas.microsoft.com/office/drawing/2014/main" id="{E4973C1A-7A98-4068-93A1-C7A62015FEDA}"/>
              </a:ext>
            </a:extLst>
          </p:cNvPr>
          <p:cNvSpPr/>
          <p:nvPr/>
        </p:nvSpPr>
        <p:spPr>
          <a:xfrm>
            <a:off x="6672300" y="84259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10</a:t>
            </a:r>
          </a:p>
        </p:txBody>
      </p:sp>
      <p:sp>
        <p:nvSpPr>
          <p:cNvPr id="43" name="Rectángulo: esquinas redondeadas 42">
            <a:hlinkClick r:id="rId30" action="ppaction://hlinksldjump"/>
            <a:extLst>
              <a:ext uri="{FF2B5EF4-FFF2-40B4-BE49-F238E27FC236}">
                <a16:creationId xmlns:a16="http://schemas.microsoft.com/office/drawing/2014/main" id="{C00133DB-1EAF-446C-BC5C-C89E4DA09B5D}"/>
              </a:ext>
            </a:extLst>
          </p:cNvPr>
          <p:cNvSpPr/>
          <p:nvPr/>
        </p:nvSpPr>
        <p:spPr>
          <a:xfrm>
            <a:off x="6672300" y="149066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16</a:t>
            </a:r>
          </a:p>
        </p:txBody>
      </p:sp>
      <p:sp>
        <p:nvSpPr>
          <p:cNvPr id="44" name="Rectángulo: esquinas redondeadas 43">
            <a:hlinkClick r:id="rId31" action="ppaction://hlinksldjump"/>
            <a:extLst>
              <a:ext uri="{FF2B5EF4-FFF2-40B4-BE49-F238E27FC236}">
                <a16:creationId xmlns:a16="http://schemas.microsoft.com/office/drawing/2014/main" id="{F72F90B5-BB7C-44DA-9443-FCBAED960FE5}"/>
              </a:ext>
            </a:extLst>
          </p:cNvPr>
          <p:cNvSpPr/>
          <p:nvPr/>
        </p:nvSpPr>
        <p:spPr>
          <a:xfrm>
            <a:off x="6672300" y="2160720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22</a:t>
            </a:r>
          </a:p>
        </p:txBody>
      </p:sp>
      <p:sp>
        <p:nvSpPr>
          <p:cNvPr id="45" name="Rectángulo: esquinas redondeadas 44">
            <a:hlinkClick r:id="rId32" action="ppaction://hlinksldjump"/>
            <a:extLst>
              <a:ext uri="{FF2B5EF4-FFF2-40B4-BE49-F238E27FC236}">
                <a16:creationId xmlns:a16="http://schemas.microsoft.com/office/drawing/2014/main" id="{8E284D61-31C1-4B38-AE0E-16FBBC4B9888}"/>
              </a:ext>
            </a:extLst>
          </p:cNvPr>
          <p:cNvSpPr/>
          <p:nvPr/>
        </p:nvSpPr>
        <p:spPr>
          <a:xfrm>
            <a:off x="6672300" y="2786811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28</a:t>
            </a:r>
          </a:p>
        </p:txBody>
      </p:sp>
      <p:sp>
        <p:nvSpPr>
          <p:cNvPr id="46" name="Rectángulo: esquinas redondeadas 45">
            <a:hlinkClick r:id="rId33" action="ppaction://hlinksldjump"/>
            <a:extLst>
              <a:ext uri="{FF2B5EF4-FFF2-40B4-BE49-F238E27FC236}">
                <a16:creationId xmlns:a16="http://schemas.microsoft.com/office/drawing/2014/main" id="{353E54A1-2220-4D42-9B36-0DB37F7D65AF}"/>
              </a:ext>
            </a:extLst>
          </p:cNvPr>
          <p:cNvSpPr/>
          <p:nvPr/>
        </p:nvSpPr>
        <p:spPr>
          <a:xfrm>
            <a:off x="6672300" y="3434883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34</a:t>
            </a:r>
          </a:p>
        </p:txBody>
      </p:sp>
      <p:sp>
        <p:nvSpPr>
          <p:cNvPr id="47" name="Rectángulo: esquinas redondeadas 46">
            <a:hlinkClick r:id="rId34" action="ppaction://hlinksldjump"/>
            <a:extLst>
              <a:ext uri="{FF2B5EF4-FFF2-40B4-BE49-F238E27FC236}">
                <a16:creationId xmlns:a16="http://schemas.microsoft.com/office/drawing/2014/main" id="{6E212ED6-B103-4487-9CD4-60DF867E30F2}"/>
              </a:ext>
            </a:extLst>
          </p:cNvPr>
          <p:cNvSpPr/>
          <p:nvPr/>
        </p:nvSpPr>
        <p:spPr>
          <a:xfrm>
            <a:off x="6672300" y="4082955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40</a:t>
            </a:r>
          </a:p>
        </p:txBody>
      </p:sp>
      <p:sp>
        <p:nvSpPr>
          <p:cNvPr id="48" name="Rectángulo: esquinas redondeadas 47">
            <a:hlinkClick r:id="rId35" action="ppaction://hlinksldjump"/>
            <a:extLst>
              <a:ext uri="{FF2B5EF4-FFF2-40B4-BE49-F238E27FC236}">
                <a16:creationId xmlns:a16="http://schemas.microsoft.com/office/drawing/2014/main" id="{7EBB8890-369C-44A2-9C0C-3F3CFE2C911F}"/>
              </a:ext>
            </a:extLst>
          </p:cNvPr>
          <p:cNvSpPr/>
          <p:nvPr/>
        </p:nvSpPr>
        <p:spPr>
          <a:xfrm>
            <a:off x="6672300" y="4731027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46</a:t>
            </a:r>
          </a:p>
        </p:txBody>
      </p:sp>
      <p:sp>
        <p:nvSpPr>
          <p:cNvPr id="51" name="Rectángulo: esquinas redondeadas 50">
            <a:hlinkClick r:id="rId36" action="ppaction://hlinksldjump"/>
            <a:extLst>
              <a:ext uri="{FF2B5EF4-FFF2-40B4-BE49-F238E27FC236}">
                <a16:creationId xmlns:a16="http://schemas.microsoft.com/office/drawing/2014/main" id="{88DA1452-AADC-4AD8-9AFD-827E980434F5}"/>
              </a:ext>
            </a:extLst>
          </p:cNvPr>
          <p:cNvSpPr/>
          <p:nvPr/>
        </p:nvSpPr>
        <p:spPr>
          <a:xfrm>
            <a:off x="7966620" y="188640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</a:p>
        </p:txBody>
      </p:sp>
      <p:sp>
        <p:nvSpPr>
          <p:cNvPr id="52" name="Rectángulo: esquinas redondeadas 51">
            <a:hlinkClick r:id="rId37" action="ppaction://hlinksldjump"/>
            <a:extLst>
              <a:ext uri="{FF2B5EF4-FFF2-40B4-BE49-F238E27FC236}">
                <a16:creationId xmlns:a16="http://schemas.microsoft.com/office/drawing/2014/main" id="{D4726DB4-3BCD-4483-9B89-EEE1DB2B2AD5}"/>
              </a:ext>
            </a:extLst>
          </p:cNvPr>
          <p:cNvSpPr/>
          <p:nvPr/>
        </p:nvSpPr>
        <p:spPr>
          <a:xfrm>
            <a:off x="7966620" y="836712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11</a:t>
            </a:r>
          </a:p>
        </p:txBody>
      </p:sp>
      <p:sp>
        <p:nvSpPr>
          <p:cNvPr id="53" name="Rectángulo: esquinas redondeadas 52">
            <a:hlinkClick r:id="rId38" action="ppaction://hlinksldjump"/>
            <a:extLst>
              <a:ext uri="{FF2B5EF4-FFF2-40B4-BE49-F238E27FC236}">
                <a16:creationId xmlns:a16="http://schemas.microsoft.com/office/drawing/2014/main" id="{C33CD035-96CE-400C-B29A-51C9AEA688AF}"/>
              </a:ext>
            </a:extLst>
          </p:cNvPr>
          <p:cNvSpPr/>
          <p:nvPr/>
        </p:nvSpPr>
        <p:spPr>
          <a:xfrm>
            <a:off x="7966620" y="1484784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17</a:t>
            </a:r>
          </a:p>
        </p:txBody>
      </p:sp>
      <p:sp>
        <p:nvSpPr>
          <p:cNvPr id="54" name="Rectángulo: esquinas redondeadas 53">
            <a:hlinkClick r:id="rId39" action="ppaction://hlinksldjump"/>
            <a:extLst>
              <a:ext uri="{FF2B5EF4-FFF2-40B4-BE49-F238E27FC236}">
                <a16:creationId xmlns:a16="http://schemas.microsoft.com/office/drawing/2014/main" id="{64DCE7D8-2989-43F1-9862-D8561C53ADAD}"/>
              </a:ext>
            </a:extLst>
          </p:cNvPr>
          <p:cNvSpPr/>
          <p:nvPr/>
        </p:nvSpPr>
        <p:spPr>
          <a:xfrm>
            <a:off x="7966620" y="2132856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23</a:t>
            </a:r>
          </a:p>
        </p:txBody>
      </p:sp>
      <p:sp>
        <p:nvSpPr>
          <p:cNvPr id="55" name="Rectángulo: esquinas redondeadas 54">
            <a:hlinkClick r:id="rId40" action="ppaction://hlinksldjump"/>
            <a:extLst>
              <a:ext uri="{FF2B5EF4-FFF2-40B4-BE49-F238E27FC236}">
                <a16:creationId xmlns:a16="http://schemas.microsoft.com/office/drawing/2014/main" id="{7716AB25-AABA-428A-AE9F-630326638453}"/>
              </a:ext>
            </a:extLst>
          </p:cNvPr>
          <p:cNvSpPr/>
          <p:nvPr/>
        </p:nvSpPr>
        <p:spPr>
          <a:xfrm>
            <a:off x="7966620" y="2780928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29</a:t>
            </a:r>
          </a:p>
        </p:txBody>
      </p:sp>
      <p:sp>
        <p:nvSpPr>
          <p:cNvPr id="56" name="Rectángulo: esquinas redondeadas 55">
            <a:hlinkClick r:id="rId41" action="ppaction://hlinksldjump"/>
            <a:extLst>
              <a:ext uri="{FF2B5EF4-FFF2-40B4-BE49-F238E27FC236}">
                <a16:creationId xmlns:a16="http://schemas.microsoft.com/office/drawing/2014/main" id="{7DEC4513-DA49-44A9-B1F0-024DF5EAB338}"/>
              </a:ext>
            </a:extLst>
          </p:cNvPr>
          <p:cNvSpPr/>
          <p:nvPr/>
        </p:nvSpPr>
        <p:spPr>
          <a:xfrm>
            <a:off x="7966620" y="3429000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35</a:t>
            </a:r>
          </a:p>
        </p:txBody>
      </p:sp>
      <p:sp>
        <p:nvSpPr>
          <p:cNvPr id="57" name="Rectángulo: esquinas redondeadas 56">
            <a:hlinkClick r:id="rId42" action="ppaction://hlinksldjump"/>
            <a:extLst>
              <a:ext uri="{FF2B5EF4-FFF2-40B4-BE49-F238E27FC236}">
                <a16:creationId xmlns:a16="http://schemas.microsoft.com/office/drawing/2014/main" id="{804314E4-9C2C-43D0-A17F-90F26CCFFF85}"/>
              </a:ext>
            </a:extLst>
          </p:cNvPr>
          <p:cNvSpPr/>
          <p:nvPr/>
        </p:nvSpPr>
        <p:spPr>
          <a:xfrm>
            <a:off x="7966620" y="4077072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41</a:t>
            </a:r>
          </a:p>
        </p:txBody>
      </p:sp>
      <p:sp>
        <p:nvSpPr>
          <p:cNvPr id="58" name="Rectángulo: esquinas redondeadas 57">
            <a:hlinkClick r:id="rId43" action="ppaction://hlinksldjump"/>
            <a:extLst>
              <a:ext uri="{FF2B5EF4-FFF2-40B4-BE49-F238E27FC236}">
                <a16:creationId xmlns:a16="http://schemas.microsoft.com/office/drawing/2014/main" id="{64867AFD-5580-4B28-A21E-E55B623DC42B}"/>
              </a:ext>
            </a:extLst>
          </p:cNvPr>
          <p:cNvSpPr/>
          <p:nvPr/>
        </p:nvSpPr>
        <p:spPr>
          <a:xfrm>
            <a:off x="7966620" y="4725144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moji emocionado">
                <a:extLst>
                  <a:ext uri="{FF2B5EF4-FFF2-40B4-BE49-F238E27FC236}">
                    <a16:creationId xmlns:a16="http://schemas.microsoft.com/office/drawing/2014/main" id="{BA1E93A6-9199-4F84-9D3D-CD453C48E7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968878"/>
                  </p:ext>
                </p:extLst>
              </p:nvPr>
            </p:nvGraphicFramePr>
            <p:xfrm rot="1247209">
              <a:off x="510559" y="755214"/>
              <a:ext cx="2033600" cy="2033600"/>
            </p:xfrm>
            <a:graphic>
              <a:graphicData uri="http://schemas.microsoft.com/office/drawing/2017/model3d">
                <am3d:model3d r:embed="rId44">
                  <am3d:spPr>
                    <a:xfrm rot="1247209">
                      <a:off x="0" y="0"/>
                      <a:ext cx="2033600" cy="2033600"/>
                    </a:xfrm>
                    <a:prstGeom prst="rect">
                      <a:avLst/>
                    </a:prstGeom>
                  </am3d:spPr>
                  <am3d:camera>
                    <am3d:pos x="0" y="0" z="80526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610" d="1000000"/>
                    <am3d:preTrans dx="1" dy="-17693233" dz="-355396"/>
                    <am3d:scale>
                      <am3d:sx n="1000000" d="1000000"/>
                      <am3d:sy n="1000000" d="1000000"/>
                      <am3d:sz n="1000000" d="1000000"/>
                    </am3d:scale>
                    <am3d:rot ax="12723" ay="1560667" az="5581"/>
                    <am3d:postTrans dx="0" dy="0" dz="0"/>
                  </am3d:trans>
                  <am3d:raster rName="Office3DRenderer" rVer="16.0.8326">
                    <am3d:blip r:embed="rId45"/>
                  </am3d:raster>
                  <am3d:objViewport viewportSz="3617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moji emocionado">
                <a:extLst>
                  <a:ext uri="{FF2B5EF4-FFF2-40B4-BE49-F238E27FC236}">
                    <a16:creationId xmlns:a16="http://schemas.microsoft.com/office/drawing/2014/main" id="{BA1E93A6-9199-4F84-9D3D-CD453C48E7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 rot="1247209">
                <a:off x="510559" y="755214"/>
                <a:ext cx="2033600" cy="2033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1976179D-2B88-A492-3752-F80481A1A0A9}"/>
              </a:ext>
            </a:extLst>
          </p:cNvPr>
          <p:cNvSpPr/>
          <p:nvPr/>
        </p:nvSpPr>
        <p:spPr>
          <a:xfrm>
            <a:off x="248120" y="5943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: esquinas redondeadas 13">
            <a:hlinkClick r:id="rId46" action="ppaction://hlinksldjump"/>
            <a:extLst>
              <a:ext uri="{FF2B5EF4-FFF2-40B4-BE49-F238E27FC236}">
                <a16:creationId xmlns:a16="http://schemas.microsoft.com/office/drawing/2014/main" id="{EC996802-6C89-3AEF-6800-70F3DE6EB303}"/>
              </a:ext>
            </a:extLst>
          </p:cNvPr>
          <p:cNvSpPr/>
          <p:nvPr/>
        </p:nvSpPr>
        <p:spPr>
          <a:xfrm>
            <a:off x="9280919" y="188640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</a:p>
        </p:txBody>
      </p:sp>
      <p:sp>
        <p:nvSpPr>
          <p:cNvPr id="15" name="Rectángulo: esquinas redondeadas 14">
            <a:hlinkClick r:id="rId47" action="ppaction://hlinksldjump"/>
            <a:extLst>
              <a:ext uri="{FF2B5EF4-FFF2-40B4-BE49-F238E27FC236}">
                <a16:creationId xmlns:a16="http://schemas.microsoft.com/office/drawing/2014/main" id="{A999616C-BD36-E5BC-F7F5-A8419F9656E2}"/>
              </a:ext>
            </a:extLst>
          </p:cNvPr>
          <p:cNvSpPr/>
          <p:nvPr/>
        </p:nvSpPr>
        <p:spPr>
          <a:xfrm>
            <a:off x="9280919" y="836712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12</a:t>
            </a:r>
          </a:p>
        </p:txBody>
      </p:sp>
      <p:sp>
        <p:nvSpPr>
          <p:cNvPr id="16" name="Rectángulo: esquinas redondeadas 15">
            <a:hlinkClick r:id="rId48" action="ppaction://hlinksldjump"/>
            <a:extLst>
              <a:ext uri="{FF2B5EF4-FFF2-40B4-BE49-F238E27FC236}">
                <a16:creationId xmlns:a16="http://schemas.microsoft.com/office/drawing/2014/main" id="{222ADC02-F223-AE10-B3CD-EDFAC0E08E9C}"/>
              </a:ext>
            </a:extLst>
          </p:cNvPr>
          <p:cNvSpPr/>
          <p:nvPr/>
        </p:nvSpPr>
        <p:spPr>
          <a:xfrm>
            <a:off x="9280919" y="1484784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18</a:t>
            </a:r>
          </a:p>
        </p:txBody>
      </p:sp>
      <p:sp>
        <p:nvSpPr>
          <p:cNvPr id="17" name="Rectángulo: esquinas redondeadas 16">
            <a:hlinkClick r:id="rId49" action="ppaction://hlinksldjump"/>
            <a:extLst>
              <a:ext uri="{FF2B5EF4-FFF2-40B4-BE49-F238E27FC236}">
                <a16:creationId xmlns:a16="http://schemas.microsoft.com/office/drawing/2014/main" id="{3801274D-969C-9866-B02F-C42EADD325DC}"/>
              </a:ext>
            </a:extLst>
          </p:cNvPr>
          <p:cNvSpPr/>
          <p:nvPr/>
        </p:nvSpPr>
        <p:spPr>
          <a:xfrm>
            <a:off x="9280919" y="2132856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24</a:t>
            </a:r>
          </a:p>
        </p:txBody>
      </p:sp>
      <p:sp>
        <p:nvSpPr>
          <p:cNvPr id="18" name="Rectángulo: esquinas redondeadas 17">
            <a:hlinkClick r:id="rId50" action="ppaction://hlinksldjump"/>
            <a:extLst>
              <a:ext uri="{FF2B5EF4-FFF2-40B4-BE49-F238E27FC236}">
                <a16:creationId xmlns:a16="http://schemas.microsoft.com/office/drawing/2014/main" id="{43E1881C-C3B1-352C-6695-6298ADEB9976}"/>
              </a:ext>
            </a:extLst>
          </p:cNvPr>
          <p:cNvSpPr/>
          <p:nvPr/>
        </p:nvSpPr>
        <p:spPr>
          <a:xfrm>
            <a:off x="9280919" y="2780928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30</a:t>
            </a:r>
          </a:p>
        </p:txBody>
      </p:sp>
      <p:sp>
        <p:nvSpPr>
          <p:cNvPr id="19" name="Rectángulo: esquinas redondeadas 18">
            <a:hlinkClick r:id="rId51" action="ppaction://hlinksldjump"/>
            <a:extLst>
              <a:ext uri="{FF2B5EF4-FFF2-40B4-BE49-F238E27FC236}">
                <a16:creationId xmlns:a16="http://schemas.microsoft.com/office/drawing/2014/main" id="{95FE9D2D-8048-EF0C-0CFF-B1A65B0BCEC5}"/>
              </a:ext>
            </a:extLst>
          </p:cNvPr>
          <p:cNvSpPr/>
          <p:nvPr/>
        </p:nvSpPr>
        <p:spPr>
          <a:xfrm>
            <a:off x="9280919" y="3429000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36</a:t>
            </a:r>
          </a:p>
        </p:txBody>
      </p:sp>
      <p:sp>
        <p:nvSpPr>
          <p:cNvPr id="20" name="Rectángulo: esquinas redondeadas 19">
            <a:hlinkClick r:id="rId52" action="ppaction://hlinksldjump"/>
            <a:extLst>
              <a:ext uri="{FF2B5EF4-FFF2-40B4-BE49-F238E27FC236}">
                <a16:creationId xmlns:a16="http://schemas.microsoft.com/office/drawing/2014/main" id="{6BDEB9C3-B2F9-3B51-E4FE-251293C0F726}"/>
              </a:ext>
            </a:extLst>
          </p:cNvPr>
          <p:cNvSpPr/>
          <p:nvPr/>
        </p:nvSpPr>
        <p:spPr>
          <a:xfrm>
            <a:off x="9280919" y="4077072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42</a:t>
            </a:r>
          </a:p>
        </p:txBody>
      </p:sp>
      <p:sp>
        <p:nvSpPr>
          <p:cNvPr id="61" name="Rectángulo: esquinas redondeadas 60">
            <a:hlinkClick r:id="rId53" action="ppaction://hlinksldjump"/>
            <a:extLst>
              <a:ext uri="{FF2B5EF4-FFF2-40B4-BE49-F238E27FC236}">
                <a16:creationId xmlns:a16="http://schemas.microsoft.com/office/drawing/2014/main" id="{E35F6864-E05E-CAC6-FAC5-EA8FAE6EF95D}"/>
              </a:ext>
            </a:extLst>
          </p:cNvPr>
          <p:cNvSpPr/>
          <p:nvPr/>
        </p:nvSpPr>
        <p:spPr>
          <a:xfrm>
            <a:off x="9280919" y="4725144"/>
            <a:ext cx="1080120" cy="57606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/>
              <a:t>48</a:t>
            </a:r>
          </a:p>
        </p:txBody>
      </p:sp>
      <p:sp>
        <p:nvSpPr>
          <p:cNvPr id="64" name="Diagrama de flujo: proceso 63">
            <a:hlinkClick r:id="rId54" action="ppaction://hlinksldjump"/>
            <a:extLst>
              <a:ext uri="{FF2B5EF4-FFF2-40B4-BE49-F238E27FC236}">
                <a16:creationId xmlns:a16="http://schemas.microsoft.com/office/drawing/2014/main" id="{1FFFF690-D046-017D-D723-E71EEABA1855}"/>
              </a:ext>
            </a:extLst>
          </p:cNvPr>
          <p:cNvSpPr/>
          <p:nvPr/>
        </p:nvSpPr>
        <p:spPr>
          <a:xfrm>
            <a:off x="10469844" y="2834672"/>
            <a:ext cx="1693706" cy="1296144"/>
          </a:xfrm>
          <a:prstGeom prst="flowChartProcess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i="1" dirty="0" err="1">
                <a:solidFill>
                  <a:schemeClr val="tx2"/>
                </a:solidFill>
              </a:rPr>
              <a:t>lightning</a:t>
            </a:r>
            <a:r>
              <a:rPr lang="es-PE" b="1" i="1" dirty="0">
                <a:solidFill>
                  <a:schemeClr val="tx2"/>
                </a:solidFill>
              </a:rPr>
              <a:t> round</a:t>
            </a:r>
          </a:p>
        </p:txBody>
      </p:sp>
    </p:spTree>
    <p:extLst>
      <p:ext uri="{BB962C8B-B14F-4D97-AF65-F5344CB8AC3E}">
        <p14:creationId xmlns:p14="http://schemas.microsoft.com/office/powerpoint/2010/main" val="1868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8" y="3143950"/>
            <a:ext cx="10911325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Sometimes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EB09BF-902F-41EA-8910-BE493B3F2C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7EB09BF-902F-41EA-8910-BE493B3F2C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3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Normally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25CE45-AAF6-44F9-906A-F72054C79A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25CE45-AAF6-44F9-906A-F72054C79A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1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Mental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21650D-13CA-43EA-8CD3-6B55DAB558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E21650D-13CA-43EA-8CD3-6B55DAB55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4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6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Carbon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0245A4-8730-4621-AEA5-2A300250E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0245A4-8730-4621-AEA5-2A300250E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Worse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A0BCED3-13DC-433F-A5C5-980DB79748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284598"/>
                  </p:ext>
                </p:extLst>
              </p:nvPr>
            </p:nvGraphicFramePr>
            <p:xfrm flipH="1">
              <a:off x="0" y="5406377"/>
              <a:ext cx="1919015" cy="1409841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19015" cy="1409841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81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A0BCED3-13DC-433F-A5C5-980DB79748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0" y="5406377"/>
                <a:ext cx="1919015" cy="14098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9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risk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46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09" y="2924944"/>
            <a:ext cx="10908302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Overreact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Illness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7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Children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1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Owner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3094915"/>
            <a:ext cx="10157354" cy="1397000"/>
          </a:xfrm>
        </p:spPr>
        <p:txBody>
          <a:bodyPr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Blood</a:t>
            </a:r>
            <a:endParaRPr lang="es-PE" sz="123400" dirty="0">
              <a:latin typeface="Space Time" panose="00000500000000000000" pitchFamily="2" charset="0"/>
              <a:ea typeface="Bouncy PERSONAL USE ONLY" pitchFamily="50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C00F16-40C6-4FF0-8495-6D66D1B1F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31625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C00F16-40C6-4FF0-8495-6D66D1B1F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26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6952"/>
            <a:ext cx="12025336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Empathetic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5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Speech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Behavior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92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Safety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7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Daily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59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3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96" y="2493331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means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60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1CB448-450C-49BD-A385-FD721BA3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9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elling bee – Boys &amp;amp; Girls Clubs of Puerto Rico">
            <a:extLst>
              <a:ext uri="{FF2B5EF4-FFF2-40B4-BE49-F238E27FC236}">
                <a16:creationId xmlns:a16="http://schemas.microsoft.com/office/drawing/2014/main" id="{94E48F7D-8093-4AFE-A6EA-1DD599A9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692696"/>
            <a:ext cx="78581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7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5FED69B-E281-443A-8AB0-52FD3D84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A9A7C9F-9D35-4A9A-9981-17DD8F829B68}"/>
              </a:ext>
            </a:extLst>
          </p:cNvPr>
          <p:cNvSpPr/>
          <p:nvPr/>
        </p:nvSpPr>
        <p:spPr>
          <a:xfrm>
            <a:off x="1773932" y="18448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p:sp>
        <p:nvSpPr>
          <p:cNvPr id="6" name="Rectángulo: esquinas redondeadas 5">
            <a:hlinkClick r:id="rId2" action="ppaction://hlinksldjump"/>
            <a:extLst>
              <a:ext uri="{FF2B5EF4-FFF2-40B4-BE49-F238E27FC236}">
                <a16:creationId xmlns:a16="http://schemas.microsoft.com/office/drawing/2014/main" id="{CA15652C-7D92-45FF-A22B-6CFB5567AA2B}"/>
              </a:ext>
            </a:extLst>
          </p:cNvPr>
          <p:cNvSpPr/>
          <p:nvPr/>
        </p:nvSpPr>
        <p:spPr>
          <a:xfrm>
            <a:off x="3574132" y="18448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</a:p>
        </p:txBody>
      </p:sp>
      <p:sp>
        <p:nvSpPr>
          <p:cNvPr id="7" name="Rectángulo: esquinas redondeadas 6">
            <a:hlinkClick r:id="rId3" action="ppaction://hlinksldjump"/>
            <a:extLst>
              <a:ext uri="{FF2B5EF4-FFF2-40B4-BE49-F238E27FC236}">
                <a16:creationId xmlns:a16="http://schemas.microsoft.com/office/drawing/2014/main" id="{BFA8B9F6-E132-405D-85EB-409F0C4FA5F7}"/>
              </a:ext>
            </a:extLst>
          </p:cNvPr>
          <p:cNvSpPr/>
          <p:nvPr/>
        </p:nvSpPr>
        <p:spPr>
          <a:xfrm>
            <a:off x="5374332" y="18448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</a:p>
        </p:txBody>
      </p:sp>
      <p:sp>
        <p:nvSpPr>
          <p:cNvPr id="8" name="Rectángulo: esquinas redondeadas 7">
            <a:hlinkClick r:id="rId4" action="ppaction://hlinksldjump"/>
            <a:extLst>
              <a:ext uri="{FF2B5EF4-FFF2-40B4-BE49-F238E27FC236}">
                <a16:creationId xmlns:a16="http://schemas.microsoft.com/office/drawing/2014/main" id="{AFD4457E-AFE2-4DFE-A3B1-B292AB1F3967}"/>
              </a:ext>
            </a:extLst>
          </p:cNvPr>
          <p:cNvSpPr/>
          <p:nvPr/>
        </p:nvSpPr>
        <p:spPr>
          <a:xfrm>
            <a:off x="7174532" y="184482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</a:p>
        </p:txBody>
      </p:sp>
      <p:sp>
        <p:nvSpPr>
          <p:cNvPr id="9" name="Rectángulo: esquinas redondeadas 8">
            <a:hlinkClick r:id="rId5" action="ppaction://hlinksldjump"/>
            <a:extLst>
              <a:ext uri="{FF2B5EF4-FFF2-40B4-BE49-F238E27FC236}">
                <a16:creationId xmlns:a16="http://schemas.microsoft.com/office/drawing/2014/main" id="{FC2C9755-CDE9-4A5E-B3C1-D3D0A8ACC0D9}"/>
              </a:ext>
            </a:extLst>
          </p:cNvPr>
          <p:cNvSpPr/>
          <p:nvPr/>
        </p:nvSpPr>
        <p:spPr>
          <a:xfrm>
            <a:off x="8974732" y="1869165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</a:p>
        </p:txBody>
      </p:sp>
      <p:sp>
        <p:nvSpPr>
          <p:cNvPr id="11" name="Rectángulo: esquinas redondeadas 10">
            <a:hlinkClick r:id="rId6" action="ppaction://hlinksldjump"/>
            <a:extLst>
              <a:ext uri="{FF2B5EF4-FFF2-40B4-BE49-F238E27FC236}">
                <a16:creationId xmlns:a16="http://schemas.microsoft.com/office/drawing/2014/main" id="{68906788-B90B-4084-955A-BBB6D9A1F94A}"/>
              </a:ext>
            </a:extLst>
          </p:cNvPr>
          <p:cNvSpPr/>
          <p:nvPr/>
        </p:nvSpPr>
        <p:spPr>
          <a:xfrm>
            <a:off x="1773932" y="34290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</a:p>
        </p:txBody>
      </p:sp>
      <p:sp>
        <p:nvSpPr>
          <p:cNvPr id="12" name="Rectángulo: esquinas redondeadas 11">
            <a:hlinkClick r:id="rId7" action="ppaction://hlinksldjump"/>
            <a:extLst>
              <a:ext uri="{FF2B5EF4-FFF2-40B4-BE49-F238E27FC236}">
                <a16:creationId xmlns:a16="http://schemas.microsoft.com/office/drawing/2014/main" id="{6D269962-BA93-4EB4-B51A-38E49BE74DBA}"/>
              </a:ext>
            </a:extLst>
          </p:cNvPr>
          <p:cNvSpPr/>
          <p:nvPr/>
        </p:nvSpPr>
        <p:spPr>
          <a:xfrm>
            <a:off x="3574132" y="34290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</a:p>
        </p:txBody>
      </p:sp>
      <p:sp>
        <p:nvSpPr>
          <p:cNvPr id="13" name="Rectángulo: esquinas redondeadas 12">
            <a:hlinkClick r:id="rId8" action="ppaction://hlinksldjump"/>
            <a:extLst>
              <a:ext uri="{FF2B5EF4-FFF2-40B4-BE49-F238E27FC236}">
                <a16:creationId xmlns:a16="http://schemas.microsoft.com/office/drawing/2014/main" id="{8CDAA53C-C2AE-401F-BA78-2BA3CF0727FC}"/>
              </a:ext>
            </a:extLst>
          </p:cNvPr>
          <p:cNvSpPr/>
          <p:nvPr/>
        </p:nvSpPr>
        <p:spPr>
          <a:xfrm>
            <a:off x="5374332" y="34290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</a:p>
        </p:txBody>
      </p:sp>
      <p:sp>
        <p:nvSpPr>
          <p:cNvPr id="14" name="Rectángulo: esquinas redondeadas 13">
            <a:hlinkClick r:id="rId9" action="ppaction://hlinksldjump"/>
            <a:extLst>
              <a:ext uri="{FF2B5EF4-FFF2-40B4-BE49-F238E27FC236}">
                <a16:creationId xmlns:a16="http://schemas.microsoft.com/office/drawing/2014/main" id="{C3B8429B-B8ED-406E-878F-AF836325C657}"/>
              </a:ext>
            </a:extLst>
          </p:cNvPr>
          <p:cNvSpPr/>
          <p:nvPr/>
        </p:nvSpPr>
        <p:spPr>
          <a:xfrm>
            <a:off x="7174532" y="34290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</a:p>
        </p:txBody>
      </p:sp>
      <p:sp>
        <p:nvSpPr>
          <p:cNvPr id="15" name="Rectángulo: esquinas redondeadas 14">
            <a:hlinkClick r:id="rId10" action="ppaction://hlinksldjump"/>
            <a:extLst>
              <a:ext uri="{FF2B5EF4-FFF2-40B4-BE49-F238E27FC236}">
                <a16:creationId xmlns:a16="http://schemas.microsoft.com/office/drawing/2014/main" id="{A4B4DA25-54F4-478B-A0BA-21550E64A97A}"/>
              </a:ext>
            </a:extLst>
          </p:cNvPr>
          <p:cNvSpPr/>
          <p:nvPr/>
        </p:nvSpPr>
        <p:spPr>
          <a:xfrm>
            <a:off x="8974732" y="3453341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10</a:t>
            </a:r>
          </a:p>
        </p:txBody>
      </p:sp>
      <p:sp>
        <p:nvSpPr>
          <p:cNvPr id="21" name="Rectángulo: esquinas redondeadas 20">
            <a:hlinkClick r:id="rId11" action="ppaction://hlinksldjump"/>
            <a:extLst>
              <a:ext uri="{FF2B5EF4-FFF2-40B4-BE49-F238E27FC236}">
                <a16:creationId xmlns:a16="http://schemas.microsoft.com/office/drawing/2014/main" id="{A919DDB1-B8ED-44DD-A7B9-D9E48B3594A5}"/>
              </a:ext>
            </a:extLst>
          </p:cNvPr>
          <p:cNvSpPr/>
          <p:nvPr/>
        </p:nvSpPr>
        <p:spPr>
          <a:xfrm>
            <a:off x="1773932" y="501703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11</a:t>
            </a:r>
          </a:p>
        </p:txBody>
      </p:sp>
      <p:sp>
        <p:nvSpPr>
          <p:cNvPr id="22" name="Rectángulo: esquinas redondeadas 21">
            <a:hlinkClick r:id="rId12" action="ppaction://hlinksldjump"/>
            <a:extLst>
              <a:ext uri="{FF2B5EF4-FFF2-40B4-BE49-F238E27FC236}">
                <a16:creationId xmlns:a16="http://schemas.microsoft.com/office/drawing/2014/main" id="{26A64F5D-F5CA-4213-83CC-822FE61E0430}"/>
              </a:ext>
            </a:extLst>
          </p:cNvPr>
          <p:cNvSpPr/>
          <p:nvPr/>
        </p:nvSpPr>
        <p:spPr>
          <a:xfrm>
            <a:off x="3574132" y="501703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12</a:t>
            </a:r>
          </a:p>
        </p:txBody>
      </p:sp>
      <p:sp>
        <p:nvSpPr>
          <p:cNvPr id="23" name="Rectángulo: esquinas redondeadas 22">
            <a:hlinkClick r:id="rId13" action="ppaction://hlinksldjump"/>
            <a:extLst>
              <a:ext uri="{FF2B5EF4-FFF2-40B4-BE49-F238E27FC236}">
                <a16:creationId xmlns:a16="http://schemas.microsoft.com/office/drawing/2014/main" id="{E2C927A6-BE4C-4B97-B013-71489FAF8C5D}"/>
              </a:ext>
            </a:extLst>
          </p:cNvPr>
          <p:cNvSpPr/>
          <p:nvPr/>
        </p:nvSpPr>
        <p:spPr>
          <a:xfrm>
            <a:off x="5374332" y="501703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13</a:t>
            </a:r>
          </a:p>
        </p:txBody>
      </p:sp>
      <p:sp>
        <p:nvSpPr>
          <p:cNvPr id="24" name="Rectángulo: esquinas redondeadas 23">
            <a:hlinkClick r:id="rId14" action="ppaction://hlinksldjump"/>
            <a:extLst>
              <a:ext uri="{FF2B5EF4-FFF2-40B4-BE49-F238E27FC236}">
                <a16:creationId xmlns:a16="http://schemas.microsoft.com/office/drawing/2014/main" id="{990CE480-B7B5-4586-9C32-8CE2C39DF87D}"/>
              </a:ext>
            </a:extLst>
          </p:cNvPr>
          <p:cNvSpPr/>
          <p:nvPr/>
        </p:nvSpPr>
        <p:spPr>
          <a:xfrm>
            <a:off x="7174532" y="501703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14</a:t>
            </a:r>
          </a:p>
        </p:txBody>
      </p:sp>
      <p:sp>
        <p:nvSpPr>
          <p:cNvPr id="25" name="Rectángulo: esquinas redondeadas 24">
            <a:hlinkClick r:id="rId15" action="ppaction://hlinksldjump"/>
            <a:extLst>
              <a:ext uri="{FF2B5EF4-FFF2-40B4-BE49-F238E27FC236}">
                <a16:creationId xmlns:a16="http://schemas.microsoft.com/office/drawing/2014/main" id="{746DF5B2-04B6-4EEC-826C-0BCDF122FE45}"/>
              </a:ext>
            </a:extLst>
          </p:cNvPr>
          <p:cNvSpPr/>
          <p:nvPr/>
        </p:nvSpPr>
        <p:spPr>
          <a:xfrm>
            <a:off x="8974732" y="5041371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15</a:t>
            </a:r>
          </a:p>
        </p:txBody>
      </p:sp>
      <p:sp>
        <p:nvSpPr>
          <p:cNvPr id="26" name="Signo de multiplicación 25">
            <a:extLst>
              <a:ext uri="{FF2B5EF4-FFF2-40B4-BE49-F238E27FC236}">
                <a16:creationId xmlns:a16="http://schemas.microsoft.com/office/drawing/2014/main" id="{57895383-72A8-4B7C-AA66-AC22B0DAA949}"/>
              </a:ext>
            </a:extLst>
          </p:cNvPr>
          <p:cNvSpPr/>
          <p:nvPr/>
        </p:nvSpPr>
        <p:spPr>
          <a:xfrm>
            <a:off x="248120" y="59436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0088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pitch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9C5473-067F-4C98-83C3-F650922F3741}"/>
              </a:ext>
            </a:extLst>
          </p:cNvPr>
          <p:cNvSpPr/>
          <p:nvPr/>
        </p:nvSpPr>
        <p:spPr>
          <a:xfrm>
            <a:off x="333772" y="4766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33E24F9-23FA-4DB2-8F8E-5E8A2DE63E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251675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33E24F9-23FA-4DB2-8F8E-5E8A2DE63E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2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taken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C5DDE5-2249-42D4-BED2-20A21A6AE1CA}"/>
              </a:ext>
            </a:extLst>
          </p:cNvPr>
          <p:cNvSpPr/>
          <p:nvPr/>
        </p:nvSpPr>
        <p:spPr>
          <a:xfrm>
            <a:off x="333772" y="4766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684DDC2-F52F-45A3-A8D2-556F29F559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684DDC2-F52F-45A3-A8D2-556F29F559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04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924944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Stranger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FCE8D7A-9D34-44CB-AD98-FD2FDC658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FCE8D7A-9D34-44CB-AD98-FD2FDC658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6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liver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730DB91-C4D0-4173-9EF8-CF10FC8CB2A9}"/>
              </a:ext>
            </a:extLst>
          </p:cNvPr>
          <p:cNvSpPr/>
          <p:nvPr/>
        </p:nvSpPr>
        <p:spPr>
          <a:xfrm>
            <a:off x="333772" y="4766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633B71A-DF8A-44B7-AA99-CE8EC2C198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633B71A-DF8A-44B7-AA99-CE8EC2C198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3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cannot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38553F0-315E-4F15-ABEC-C91D08472BA6}"/>
              </a:ext>
            </a:extLst>
          </p:cNvPr>
          <p:cNvSpPr/>
          <p:nvPr/>
        </p:nvSpPr>
        <p:spPr>
          <a:xfrm>
            <a:off x="333772" y="47667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3912C41-2AC0-4B2C-8FC7-2B0FCE27C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3912C41-2AC0-4B2C-8FC7-2B0FCE27C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1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stayed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87A273-4730-4115-8A89-797F14BE0F8A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5FF3882-F679-4D88-B198-E3F71AD32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5FF3882-F679-4D88-B198-E3F71AD32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3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denim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3951465-0208-4B3F-A619-4B31645251F4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DE483D6-66AD-4628-9F43-1C9C36AA73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DE483D6-66AD-4628-9F43-1C9C36AA73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2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ocean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3EB06C1-9C0C-4DEE-B099-B1A6ABB0817C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B0F63A8-3840-48D8-91E2-21B6270B5F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B0F63A8-3840-48D8-91E2-21B6270B5F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78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cadet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FE64878-652A-43D9-A643-12C4877BE708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7B1A972-E384-45DD-8B5A-F424514503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7B1A972-E384-45DD-8B5A-F424514503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16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arch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389C511-81CE-4F90-9980-6CAF73F1526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B521096-A1A3-45C4-9108-7A5B2E19A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B521096-A1A3-45C4-9108-7A5B2E19A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2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 err="1">
                <a:latin typeface="Bouncy PERSONAL USE ONLY" pitchFamily="50" charset="0"/>
                <a:ea typeface="Bouncy PERSONAL USE ONLY" pitchFamily="50" charset="0"/>
              </a:rPr>
              <a:t>cheese</a:t>
            </a:r>
            <a:endParaRPr lang="es-PE" sz="6600" dirty="0">
              <a:latin typeface="Bouncy PERSONAL USE ONLY" pitchFamily="50" charset="0"/>
              <a:ea typeface="Bouncy PERSONAL USE ONLY" pitchFamily="50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10685B4-6ACD-480E-B7C0-51CD065E9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10685B4-6ACD-480E-B7C0-51CD065E99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THANK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3101855-697F-4D55-ABFC-7EBC1E19B6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3101855-697F-4D55-ABFC-7EBC1E19B6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2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STORY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97CFD7D-9F43-49EA-9719-8316D4DD96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97CFD7D-9F43-49EA-9719-8316D4DD9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8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85" y="2788575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Needles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AB4757-8408-4622-952E-E6A31BBBF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AB4757-8408-4622-952E-E6A31BBBF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46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PEOPLE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058770C-7C40-4FD3-B1AB-DA0DC0515B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058770C-7C40-4FD3-B1AB-DA0DC0515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58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PARENTS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4078D06-2DC6-4685-9973-CD868592D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4078D06-2DC6-4685-9973-CD868592D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4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F42E261-D11B-4973-A385-00C74881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1397000"/>
          </a:xfrm>
        </p:spPr>
        <p:txBody>
          <a:bodyPr>
            <a:normAutofit/>
          </a:bodyPr>
          <a:lstStyle/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Extra words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A72289B-59D0-4343-9567-76EE86836E9D}"/>
              </a:ext>
            </a:extLst>
          </p:cNvPr>
          <p:cNvSpPr txBox="1">
            <a:spLocks/>
          </p:cNvSpPr>
          <p:nvPr/>
        </p:nvSpPr>
        <p:spPr>
          <a:xfrm>
            <a:off x="1015999" y="2730500"/>
            <a:ext cx="10156825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600" dirty="0">
                <a:latin typeface="Bouncy PERSONAL USE ONLY" pitchFamily="50" charset="0"/>
                <a:ea typeface="Bouncy PERSONAL USE ONLY" pitchFamily="50" charset="0"/>
              </a:rPr>
              <a:t>CATEGORY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DED8BC-07FC-4D5B-977E-EFC223FA230B}"/>
              </a:ext>
            </a:extLst>
          </p:cNvPr>
          <p:cNvSpPr/>
          <p:nvPr/>
        </p:nvSpPr>
        <p:spPr>
          <a:xfrm>
            <a:off x="457200" y="59413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A024C2B-6A50-40EF-B523-58B26233C8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985094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ano ue señala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A024C2B-6A50-40EF-B523-58B26233C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0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8E1D-AFF8-4FE8-B9EA-BD4324AC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71" y="2730500"/>
            <a:ext cx="10157354" cy="1397000"/>
          </a:xfrm>
        </p:spPr>
        <p:txBody>
          <a:bodyPr vert="horz" lIns="121899" tIns="60949" rIns="121899" bIns="60949" rtlCol="0" anchor="b">
            <a:noAutofit/>
          </a:bodyPr>
          <a:lstStyle/>
          <a:p>
            <a:pPr algn="ctr"/>
            <a:r>
              <a:rPr lang="en-US" sz="13800" b="1" i="1" dirty="0">
                <a:latin typeface="Space Time" panose="00000500000000000000" pitchFamily="2" charset="0"/>
              </a:rPr>
              <a:t>Bravery</a:t>
            </a:r>
            <a:endParaRPr lang="es-PE" sz="13800" b="1" i="1" dirty="0">
              <a:latin typeface="Space Time" panose="00000500000000000000" pitchFamily="2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675896-61A6-4781-A9E0-72EFEB51CCCE}"/>
              </a:ext>
            </a:extLst>
          </p:cNvPr>
          <p:cNvGrpSpPr/>
          <p:nvPr/>
        </p:nvGrpSpPr>
        <p:grpSpPr>
          <a:xfrm>
            <a:off x="10092114" y="0"/>
            <a:ext cx="2088232" cy="2043345"/>
            <a:chOff x="2892393" y="287994"/>
            <a:chExt cx="6343650" cy="6343650"/>
          </a:xfrm>
        </p:grpSpPr>
        <p:pic>
          <p:nvPicPr>
            <p:cNvPr id="5" name="Picture 2" descr="Spelling Bee - Red Académica">
              <a:extLst>
                <a:ext uri="{FF2B5EF4-FFF2-40B4-BE49-F238E27FC236}">
                  <a16:creationId xmlns:a16="http://schemas.microsoft.com/office/drawing/2014/main" id="{3A6D2FBB-DEBB-42E2-ACF7-9901D38F1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393" y="287994"/>
              <a:ext cx="6343650" cy="634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1E2BFF-B0A3-415D-9601-3F39C1EC23CC}"/>
                </a:ext>
              </a:extLst>
            </p:cNvPr>
            <p:cNvSpPr/>
            <p:nvPr/>
          </p:nvSpPr>
          <p:spPr>
            <a:xfrm>
              <a:off x="4510236" y="1684994"/>
              <a:ext cx="2376264" cy="375854"/>
            </a:xfrm>
            <a:prstGeom prst="rect">
              <a:avLst/>
            </a:prstGeom>
            <a:solidFill>
              <a:srgbClr val="F7901E"/>
            </a:solidFill>
            <a:ln>
              <a:solidFill>
                <a:srgbClr val="F79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079B845C-D6A0-4B2B-812C-D8E59740151A}"/>
              </a:ext>
            </a:extLst>
          </p:cNvPr>
          <p:cNvSpPr txBox="1">
            <a:spLocks/>
          </p:cNvSpPr>
          <p:nvPr/>
        </p:nvSpPr>
        <p:spPr>
          <a:xfrm>
            <a:off x="117748" y="41782"/>
            <a:ext cx="1080120" cy="105854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10000"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8000" dirty="0">
                <a:latin typeface="Aharoni" panose="02010803020104030203" pitchFamily="2" charset="-79"/>
                <a:ea typeface="Bouncy PERSONAL USE ONLY" pitchFamily="50" charset="0"/>
                <a:cs typeface="Aharoni" panose="02010803020104030203" pitchFamily="2" charset="-79"/>
              </a:rPr>
              <a:t>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7699157-9D72-4DA3-9F7B-453FDECBD9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26418"/>
                  </p:ext>
                </p:extLst>
              </p:nvPr>
            </p:nvGraphicFramePr>
            <p:xfrm flipH="1">
              <a:off x="549796" y="4698533"/>
              <a:ext cx="2612308" cy="18266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612308" cy="1826653"/>
                    </a:xfrm>
                    <a:prstGeom prst="rect">
                      <a:avLst/>
                    </a:prstGeom>
                  </am3d:spPr>
                  <am3d:camera>
                    <am3d:pos x="0" y="0" z="545810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95195" d="1000000"/>
                    <am3d:preTrans dx="-2591932" dy="-1049622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2499" ay="-3296664" az="-1822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ano ue señala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7699157-9D72-4DA3-9F7B-453FDECBD9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49796" y="4698533"/>
                <a:ext cx="2612308" cy="182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75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Libros 16 ×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25_TF02787940_TF02787940.potx" id="{E4867741-AB88-422F-8BCA-FDD508E2AD3F}" vid="{39C8C42B-A481-4D65-818A-E436C803BC0B}"/>
    </a:ext>
  </a:extLst>
</a:theme>
</file>

<file path=ppt/theme/theme2.xml><?xml version="1.0" encoding="utf-8"?>
<a:theme xmlns:a="http://schemas.openxmlformats.org/drawingml/2006/main" name="Tema de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pila de libros azul (panorámica)</Template>
  <TotalTime>465</TotalTime>
  <Words>295</Words>
  <Application>Microsoft Office PowerPoint</Application>
  <PresentationFormat>Personalizado</PresentationFormat>
  <Paragraphs>250</Paragraphs>
  <Slides>82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9" baseType="lpstr">
      <vt:lpstr>Aharoni</vt:lpstr>
      <vt:lpstr>Arial</vt:lpstr>
      <vt:lpstr>Bernard MT Condensed</vt:lpstr>
      <vt:lpstr>Bouncy PERSONAL USE ONLY</vt:lpstr>
      <vt:lpstr>Century Gothic</vt:lpstr>
      <vt:lpstr>Space Time</vt:lpstr>
      <vt:lpstr>Libros 16 × 9</vt:lpstr>
      <vt:lpstr>Presentación de PowerPoint</vt:lpstr>
      <vt:lpstr>Presentación de PowerPoint</vt:lpstr>
      <vt:lpstr> contestants</vt:lpstr>
      <vt:lpstr> contestants</vt:lpstr>
      <vt:lpstr>Presentación de PowerPoint</vt:lpstr>
      <vt:lpstr>Blood</vt:lpstr>
      <vt:lpstr>Stranger</vt:lpstr>
      <vt:lpstr>Needles</vt:lpstr>
      <vt:lpstr>Bravery</vt:lpstr>
      <vt:lpstr>Young</vt:lpstr>
      <vt:lpstr>Desire</vt:lpstr>
      <vt:lpstr>Sign</vt:lpstr>
      <vt:lpstr>Belong</vt:lpstr>
      <vt:lpstr>Wear</vt:lpstr>
      <vt:lpstr>Same</vt:lpstr>
      <vt:lpstr>Magazine</vt:lpstr>
      <vt:lpstr>Designer</vt:lpstr>
      <vt:lpstr>Expensive</vt:lpstr>
      <vt:lpstr>Wealth</vt:lpstr>
      <vt:lpstr>Body</vt:lpstr>
      <vt:lpstr>Heart</vt:lpstr>
      <vt:lpstr>Artistic</vt:lpstr>
      <vt:lpstr>Nature</vt:lpstr>
      <vt:lpstr>Influence</vt:lpstr>
      <vt:lpstr>North America</vt:lpstr>
      <vt:lpstr>Models</vt:lpstr>
      <vt:lpstr>Tattoo</vt:lpstr>
      <vt:lpstr>Friends</vt:lpstr>
      <vt:lpstr>Clothes</vt:lpstr>
      <vt:lpstr>Picture</vt:lpstr>
      <vt:lpstr>People</vt:lpstr>
      <vt:lpstr>Images</vt:lpstr>
      <vt:lpstr>Sports</vt:lpstr>
      <vt:lpstr>Heros</vt:lpstr>
      <vt:lpstr>Pressure</vt:lpstr>
      <vt:lpstr>Interesting</vt:lpstr>
      <vt:lpstr>World</vt:lpstr>
      <vt:lpstr>Comprehension</vt:lpstr>
      <vt:lpstr>Stress</vt:lpstr>
      <vt:lpstr>Symptoms</vt:lpstr>
      <vt:lpstr>Breathe</vt:lpstr>
      <vt:lpstr>Increase</vt:lpstr>
      <vt:lpstr>Panic attacks</vt:lpstr>
      <vt:lpstr>Anxious</vt:lpstr>
      <vt:lpstr>Examples</vt:lpstr>
      <vt:lpstr>Depression</vt:lpstr>
      <vt:lpstr>Gentle</vt:lpstr>
      <vt:lpstr>sadness</vt:lpstr>
      <vt:lpstr>Health</vt:lpstr>
      <vt:lpstr>Sometimes</vt:lpstr>
      <vt:lpstr>Normally</vt:lpstr>
      <vt:lpstr>Mental</vt:lpstr>
      <vt:lpstr>Carbon</vt:lpstr>
      <vt:lpstr>Worse</vt:lpstr>
      <vt:lpstr>risk</vt:lpstr>
      <vt:lpstr>Overreact</vt:lpstr>
      <vt:lpstr>Illness</vt:lpstr>
      <vt:lpstr>Children</vt:lpstr>
      <vt:lpstr>Owner</vt:lpstr>
      <vt:lpstr>Empathetic</vt:lpstr>
      <vt:lpstr>Speech</vt:lpstr>
      <vt:lpstr>Behavior</vt:lpstr>
      <vt:lpstr>Safety</vt:lpstr>
      <vt:lpstr>Daily</vt:lpstr>
      <vt:lpstr>means</vt:lpstr>
      <vt:lpstr>Presentación de PowerPoint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  <vt:lpstr>Extra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elvis vasquez</dc:creator>
  <cp:lastModifiedBy>Marlene</cp:lastModifiedBy>
  <cp:revision>15</cp:revision>
  <dcterms:created xsi:type="dcterms:W3CDTF">2021-11-15T20:37:17Z</dcterms:created>
  <dcterms:modified xsi:type="dcterms:W3CDTF">2023-08-13T22:37:35Z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